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 id="2147483675" r:id="rId2"/>
  </p:sldMasterIdLst>
  <p:notesMasterIdLst>
    <p:notesMasterId r:id="rId28"/>
  </p:notesMasterIdLst>
  <p:sldIdLst>
    <p:sldId id="256" r:id="rId3"/>
    <p:sldId id="259" r:id="rId4"/>
    <p:sldId id="25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4" r:id="rId24"/>
    <p:sldId id="281" r:id="rId25"/>
    <p:sldId id="282" r:id="rId26"/>
    <p:sldId id="283"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bin" panose="020B0604020202020204" charset="0"/>
      <p:regular r:id="rId33"/>
      <p:bold r:id="rId34"/>
      <p:italic r:id="rId35"/>
      <p:boldItalic r:id="rId36"/>
    </p:embeddedFont>
    <p:embeddedFont>
      <p:font typeface="Georgia" panose="02040502050405020303" pitchFamily="18" charset="0"/>
      <p:regular r:id="rId37"/>
      <p:bold r:id="rId38"/>
      <p:italic r:id="rId39"/>
      <p:boldItalic r:id="rId40"/>
    </p:embeddedFont>
    <p:embeddedFont>
      <p:font typeface="Cambria" panose="02040503050406030204" pitchFamily="18" charset="0"/>
      <p:regular r:id="rId41"/>
      <p:bold r:id="rId42"/>
      <p:italic r:id="rId43"/>
      <p:boldItalic r:id="rId44"/>
    </p:embeddedFont>
    <p:embeddedFont>
      <p:font typeface="Merriweather Sans" panose="020B0604020202020204" charset="0"/>
      <p:italic r:id="rId45"/>
      <p:boldItalic r:id="rId46"/>
    </p:embeddedFont>
    <p:embeddedFont>
      <p:font typeface="Permanent Marker"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53" autoAdjust="0"/>
  </p:normalViewPr>
  <p:slideViewPr>
    <p:cSldViewPr snapToGrid="0" showGuides="1">
      <p:cViewPr varScale="1">
        <p:scale>
          <a:sx n="104" d="100"/>
          <a:sy n="104" d="100"/>
        </p:scale>
        <p:origin x="-258" y="-84"/>
      </p:cViewPr>
      <p:guideLst>
        <p:guide orient="horz" pos="2160"/>
        <p:guide pos="2880"/>
      </p:guideLst>
    </p:cSldViewPr>
  </p:slideViewPr>
  <p:outlineViewPr>
    <p:cViewPr>
      <p:scale>
        <a:sx n="33" d="100"/>
        <a:sy n="33" d="100"/>
      </p:scale>
      <p:origin x="0" y="95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Add On Off button
-Juanita Fast</p:text>
  </p:cm>
  <p:cm authorId="0" idx="3">
    <p:pos x="6000" y="100"/>
    <p:text>slides 19 - 21 remove as email directions
-Alexandra Ito</p:text>
  </p:cm>
  <p:cm authorId="0" idx="4">
    <p:pos x="6000" y="200"/>
    <p:text>Possibly remove google sheets for a later session?
-Alexandra Ito</p:text>
  </p:cm>
  <p:cm authorId="0" idx="5">
    <p:pos x="6000" y="300"/>
    <p:text>Directions for email separate
-Alexandra Ito</p:text>
  </p:cm>
  <p:cm authorId="0" idx="6">
    <p:pos x="6000" y="400"/>
    <p:text>Possibly start with a positive message of using online resources?
-Alexandra Ito</p:text>
  </p:cm>
  <p:cm authorId="0" idx="7">
    <p:pos x="6000" y="500"/>
    <p:text>please consider making the image of the network larger
-Alexandra Ito</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revise
-Alexandra Ito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1pPr>
            <a:lvl2pPr marL="457200" marR="0" lvl="1"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462829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30-44 30 minutes Our next session will focus on your use of the Internet as a resource to support your child in learning.</a:t>
            </a: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983926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extLst>
      <p:ext uri="{BB962C8B-B14F-4D97-AF65-F5344CB8AC3E}">
        <p14:creationId xmlns:p14="http://schemas.microsoft.com/office/powerpoint/2010/main" val="1448613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Remind parents to click in the top left corner on District then on Parent.</a:t>
            </a:r>
          </a:p>
        </p:txBody>
      </p:sp>
    </p:spTree>
    <p:extLst>
      <p:ext uri="{BB962C8B-B14F-4D97-AF65-F5344CB8AC3E}">
        <p14:creationId xmlns:p14="http://schemas.microsoft.com/office/powerpoint/2010/main" val="83999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point out the cyber savvy link and the parent internet resources page</a:t>
            </a:r>
          </a:p>
        </p:txBody>
      </p:sp>
    </p:spTree>
    <p:extLst>
      <p:ext uri="{BB962C8B-B14F-4D97-AF65-F5344CB8AC3E}">
        <p14:creationId xmlns:p14="http://schemas.microsoft.com/office/powerpoint/2010/main" val="33669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slides 45 - </a:t>
            </a:r>
          </a:p>
        </p:txBody>
      </p:sp>
    </p:spTree>
    <p:extLst>
      <p:ext uri="{BB962C8B-B14F-4D97-AF65-F5344CB8AC3E}">
        <p14:creationId xmlns:p14="http://schemas.microsoft.com/office/powerpoint/2010/main" val="3312869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You learned about URLs in How to Use a Browser. What is a URL? Uniform Resource Identifier. More commonly called a web address.</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Most popular top level domains? .com, .org, .net</a:t>
            </a:r>
          </a:p>
        </p:txBody>
      </p:sp>
      <p:sp>
        <p:nvSpPr>
          <p:cNvPr id="332" name="Shape 332"/>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ctr" rtl="0">
                <a:lnSpc>
                  <a:spcPct val="100000"/>
                </a:lnSpc>
                <a:spcBef>
                  <a:spcPts val="0"/>
                </a:spcBef>
                <a:spcAft>
                  <a:spcPts val="0"/>
                </a:spcAft>
                <a:buClr>
                  <a:schemeClr val="dk1"/>
                </a:buClr>
                <a:buSzPct val="25000"/>
                <a:buFont typeface="Calibri"/>
                <a:buNone/>
              </a:p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8092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extLst>
      <p:ext uri="{BB962C8B-B14F-4D97-AF65-F5344CB8AC3E}">
        <p14:creationId xmlns:p14="http://schemas.microsoft.com/office/powerpoint/2010/main" val="91050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extLst>
      <p:ext uri="{BB962C8B-B14F-4D97-AF65-F5344CB8AC3E}">
        <p14:creationId xmlns:p14="http://schemas.microsoft.com/office/powerpoint/2010/main" val="122559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are any of you shopping online? we are in no way promoting that you shop online!</a:t>
            </a:r>
          </a:p>
        </p:txBody>
      </p:sp>
    </p:spTree>
    <p:extLst>
      <p:ext uri="{BB962C8B-B14F-4D97-AF65-F5344CB8AC3E}">
        <p14:creationId xmlns:p14="http://schemas.microsoft.com/office/powerpoint/2010/main" val="224843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you heard the phrase there’s no such thing as a free lunch? Well, there’s also no such thing as a free iPad. Mention that Chromebooks are more secure than a PC or laptop but that it’s important to understand how easy it is to inadvertently click on something  malicious.</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you ever received a similar message? Maybe through email?</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Email and networking profiles get hijacked.</a:t>
            </a:r>
          </a:p>
        </p:txBody>
      </p:sp>
      <p:sp>
        <p:nvSpPr>
          <p:cNvPr id="381" name="Shape 381"/>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ctr" rtl="0">
                <a:lnSpc>
                  <a:spcPct val="100000"/>
                </a:lnSpc>
                <a:spcBef>
                  <a:spcPts val="0"/>
                </a:spcBef>
                <a:spcAft>
                  <a:spcPts val="0"/>
                </a:spcAft>
                <a:buClr>
                  <a:schemeClr val="dk1"/>
                </a:buClr>
                <a:buSzPct val="25000"/>
                <a:buFont typeface="Calibri"/>
                <a:buNone/>
              </a:p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9612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Click the hyperlink to show the video (3:03 minutes). Screen will open in Netsmartz - expand to full screen.</a:t>
            </a:r>
          </a:p>
        </p:txBody>
      </p:sp>
    </p:spTree>
    <p:extLst>
      <p:ext uri="{BB962C8B-B14F-4D97-AF65-F5344CB8AC3E}">
        <p14:creationId xmlns:p14="http://schemas.microsoft.com/office/powerpoint/2010/main" val="282866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Here is where we will have parents turn on the chromebook and now login. This screen is only for the day of the Digital Citizenship Academy.  Parents will log in using the test student accounts provided.</a:t>
            </a: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658231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8" name="Shape 3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A</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extLst>
      <p:ext uri="{BB962C8B-B14F-4D97-AF65-F5344CB8AC3E}">
        <p14:creationId xmlns:p14="http://schemas.microsoft.com/office/powerpoint/2010/main" val="1607676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6" name="Shape 4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slides 45 - </a:t>
            </a:r>
          </a:p>
        </p:txBody>
      </p:sp>
    </p:spTree>
    <p:extLst>
      <p:ext uri="{BB962C8B-B14F-4D97-AF65-F5344CB8AC3E}">
        <p14:creationId xmlns:p14="http://schemas.microsoft.com/office/powerpoint/2010/main" val="3759988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77294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3" name="Shape 4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extLst>
      <p:ext uri="{BB962C8B-B14F-4D97-AF65-F5344CB8AC3E}">
        <p14:creationId xmlns:p14="http://schemas.microsoft.com/office/powerpoint/2010/main" val="1645652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899975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End of class 2..  Ask if there are any questions or comments.</a:t>
            </a:r>
          </a:p>
        </p:txBody>
      </p:sp>
    </p:spTree>
    <p:extLst>
      <p:ext uri="{BB962C8B-B14F-4D97-AF65-F5344CB8AC3E}">
        <p14:creationId xmlns:p14="http://schemas.microsoft.com/office/powerpoint/2010/main" val="259446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9840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the users hover mouse cursor over Google Chrome, Gmail, Google Docs, Youtube – don’t click!</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users go back to Google and click</a:t>
            </a:r>
          </a:p>
        </p:txBody>
      </p:sp>
    </p:spTree>
    <p:extLst>
      <p:ext uri="{BB962C8B-B14F-4D97-AF65-F5344CB8AC3E}">
        <p14:creationId xmlns:p14="http://schemas.microsoft.com/office/powerpoint/2010/main" val="318747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Explain how they can search for anything by typing in the Google search field.  Even a question can be typed into search.  The address bar is used to type a url (for example:  www.sausd.us)</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Most popular top level domains? .com, .org, .net</a:t>
            </a: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them type in Sausd.us to go to the district webpage for the next slide</a:t>
            </a: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ctr" rtl="0">
                <a:lnSpc>
                  <a:spcPct val="100000"/>
                </a:lnSpc>
                <a:spcBef>
                  <a:spcPts val="0"/>
                </a:spcBef>
                <a:spcAft>
                  <a:spcPts val="0"/>
                </a:spcAft>
                <a:buClr>
                  <a:schemeClr val="dk1"/>
                </a:buClr>
                <a:buSzPct val="25000"/>
                <a:buFont typeface="Calibri"/>
                <a:buNone/>
              </a:p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001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50245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extLst>
      <p:ext uri="{BB962C8B-B14F-4D97-AF65-F5344CB8AC3E}">
        <p14:creationId xmlns:p14="http://schemas.microsoft.com/office/powerpoint/2010/main" val="415158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extLst>
      <p:ext uri="{BB962C8B-B14F-4D97-AF65-F5344CB8AC3E}">
        <p14:creationId xmlns:p14="http://schemas.microsoft.com/office/powerpoint/2010/main" val="371558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extLst>
      <p:ext uri="{BB962C8B-B14F-4D97-AF65-F5344CB8AC3E}">
        <p14:creationId xmlns:p14="http://schemas.microsoft.com/office/powerpoint/2010/main" val="1081173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
        <p:cNvGrpSpPr/>
        <p:nvPr/>
      </p:nvGrpSpPr>
      <p:grpSpPr>
        <a:xfrm>
          <a:off x="0" y="0"/>
          <a:ext cx="0" cy="0"/>
          <a:chOff x="0" y="0"/>
          <a:chExt cx="0" cy="0"/>
        </a:xfrm>
      </p:grpSpPr>
      <p:sp>
        <p:nvSpPr>
          <p:cNvPr id="14" name="Shape 1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 name="Shape 1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6" name="Shape 16"/>
          <p:cNvPicPr preferRelativeResize="0"/>
          <p:nvPr/>
        </p:nvPicPr>
        <p:blipFill rotWithShape="1">
          <a:blip r:embed="rId2">
            <a:alphaModFix/>
          </a:blip>
          <a:srcRect/>
          <a:stretch/>
        </p:blipFill>
        <p:spPr>
          <a:xfrm>
            <a:off x="6696999" y="155250"/>
            <a:ext cx="1712923" cy="931450"/>
          </a:xfrm>
          <a:prstGeom prst="rect">
            <a:avLst/>
          </a:prstGeom>
          <a:noFill/>
          <a:ln>
            <a:noFill/>
          </a:ln>
        </p:spPr>
      </p:pic>
      <p:sp>
        <p:nvSpPr>
          <p:cNvPr id="17" name="Shape 1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01752" y="5495278"/>
            <a:ext cx="7772400" cy="594624"/>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2" name="Shape 82"/>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5" name="Shape 8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6" name="Shape 86"/>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71537" y="192088"/>
            <a:ext cx="8162924" cy="143192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9" name="Shape 89"/>
          <p:cNvSpPr txBox="1">
            <a:spLocks noGrp="1"/>
          </p:cNvSpPr>
          <p:nvPr>
            <p:ph type="body" idx="1"/>
          </p:nvPr>
        </p:nvSpPr>
        <p:spPr>
          <a:xfrm>
            <a:off x="912812" y="1905000"/>
            <a:ext cx="3978273"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2"/>
          </p:nvPr>
        </p:nvSpPr>
        <p:spPr>
          <a:xfrm>
            <a:off x="5043487" y="1905000"/>
            <a:ext cx="3979862"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1152525" y="6286500"/>
            <a:ext cx="1904999"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2" name="Shape 92"/>
          <p:cNvSpPr txBox="1">
            <a:spLocks noGrp="1"/>
          </p:cNvSpPr>
          <p:nvPr>
            <p:ph type="ftr" idx="11"/>
          </p:nvPr>
        </p:nvSpPr>
        <p:spPr>
          <a:xfrm>
            <a:off x="3590925" y="62865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3" name="Shape 93"/>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
        <p:nvSpPr>
          <p:cNvPr id="103" name="Shape 10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4" name="Shape 104"/>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05" name="Shape 105"/>
          <p:cNvPicPr preferRelativeResize="0"/>
          <p:nvPr/>
        </p:nvPicPr>
        <p:blipFill rotWithShape="1">
          <a:blip r:embed="rId2">
            <a:alphaModFix/>
          </a:blip>
          <a:srcRect/>
          <a:stretch/>
        </p:blipFill>
        <p:spPr>
          <a:xfrm>
            <a:off x="6980235" y="4848225"/>
            <a:ext cx="1435100" cy="2009774"/>
          </a:xfrm>
          <a:prstGeom prst="rect">
            <a:avLst/>
          </a:prstGeom>
          <a:noFill/>
          <a:ln>
            <a:noFill/>
          </a:ln>
        </p:spPr>
      </p:pic>
      <p:pic>
        <p:nvPicPr>
          <p:cNvPr id="106" name="Shape 106"/>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107" name="Shape 10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0" name="Shape 110"/>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2" name="Shape 112"/>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3" name="Shape 11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6" name="Shape 116"/>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17" name="Shape 117"/>
          <p:cNvPicPr preferRelativeResize="0"/>
          <p:nvPr/>
        </p:nvPicPr>
        <p:blipFill rotWithShape="1">
          <a:blip r:embed="rId2">
            <a:alphaModFix/>
          </a:blip>
          <a:srcRect/>
          <a:stretch/>
        </p:blipFill>
        <p:spPr>
          <a:xfrm>
            <a:off x="6696999" y="155250"/>
            <a:ext cx="1712923" cy="931450"/>
          </a:xfrm>
          <a:prstGeom prst="rect">
            <a:avLst/>
          </a:prstGeom>
          <a:noFill/>
          <a:ln>
            <a:noFill/>
          </a:ln>
        </p:spPr>
      </p:pic>
      <p:sp>
        <p:nvSpPr>
          <p:cNvPr id="118" name="Shape 11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9"/>
        <p:cNvGrpSpPr/>
        <p:nvPr/>
      </p:nvGrpSpPr>
      <p:grpSpPr>
        <a:xfrm>
          <a:off x="0" y="0"/>
          <a:ext cx="0" cy="0"/>
          <a:chOff x="0" y="0"/>
          <a:chExt cx="0" cy="0"/>
        </a:xfrm>
      </p:grpSpPr>
      <p:sp>
        <p:nvSpPr>
          <p:cNvPr id="120" name="Shape 120"/>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1" name="Shape 121"/>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3" name="Shape 123"/>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4" name="Shape 124"/>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50"/>
            <a:ext cx="6239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8" name="Shape 128"/>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29" name="Shape 129"/>
          <p:cNvPicPr preferRelativeResize="0"/>
          <p:nvPr/>
        </p:nvPicPr>
        <p:blipFill rotWithShape="1">
          <a:blip r:embed="rId2">
            <a:alphaModFix/>
          </a:blip>
          <a:srcRect/>
          <a:stretch/>
        </p:blipFill>
        <p:spPr>
          <a:xfrm>
            <a:off x="7058025" y="4724400"/>
            <a:ext cx="1398587" cy="2133598"/>
          </a:xfrm>
          <a:prstGeom prst="rect">
            <a:avLst/>
          </a:prstGeom>
          <a:noFill/>
          <a:ln>
            <a:noFill/>
          </a:ln>
        </p:spPr>
      </p:pic>
      <p:pic>
        <p:nvPicPr>
          <p:cNvPr id="130" name="Shape 130"/>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131" name="Shape 13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132"/>
        <p:cNvGrpSpPr/>
        <p:nvPr/>
      </p:nvGrpSpPr>
      <p:grpSpPr>
        <a:xfrm>
          <a:off x="0" y="0"/>
          <a:ext cx="0" cy="0"/>
          <a:chOff x="0" y="0"/>
          <a:chExt cx="0" cy="0"/>
        </a:xfrm>
      </p:grpSpPr>
      <p:sp>
        <p:nvSpPr>
          <p:cNvPr id="133" name="Shape 133"/>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34" name="Shape 134"/>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35" name="Shape 135"/>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8" name="Shape 138"/>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41" name="Shape 141"/>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42" name="Shape 142"/>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5" name="Shape 145"/>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2"/>
          </p:nvPr>
        </p:nvSpPr>
        <p:spPr>
          <a:xfrm>
            <a:off x="4572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4"/>
          </p:nvPr>
        </p:nvSpPr>
        <p:spPr>
          <a:xfrm>
            <a:off x="44196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0" name="Shape 150"/>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1" name="Shape 151"/>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0" name="Shape 20"/>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1" name="Shape 2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4" name="Shape 154"/>
          <p:cNvSpPr txBox="1">
            <a:spLocks noGrp="1"/>
          </p:cNvSpPr>
          <p:nvPr>
            <p:ph type="body" idx="1"/>
          </p:nvPr>
        </p:nvSpPr>
        <p:spPr>
          <a:xfrm>
            <a:off x="304797" y="6096000"/>
            <a:ext cx="7772400" cy="609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6" name="Shape 156"/>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7" name="Shape 157"/>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 name="Shape 158"/>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01752" y="5495278"/>
            <a:ext cx="7772400" cy="594624"/>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1" name="Shape 161"/>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64" name="Shape 164"/>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65" name="Shape 165"/>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8" name="Shape 168"/>
          <p:cNvSpPr txBox="1">
            <a:spLocks noGrp="1"/>
          </p:cNvSpPr>
          <p:nvPr>
            <p:ph type="body" idx="1"/>
          </p:nvPr>
        </p:nvSpPr>
        <p:spPr>
          <a:xfrm rot="5400000">
            <a:off x="1866898" y="190500"/>
            <a:ext cx="4800600" cy="7619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0" name="Shape 170"/>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1" name="Shape 171"/>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rot="5400000">
            <a:off x="4579936" y="2324099"/>
            <a:ext cx="5851525"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4" name="Shape 174"/>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6" name="Shape 176"/>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7" name="Shape 177"/>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71537" y="192088"/>
            <a:ext cx="8162924" cy="143192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0" name="Shape 180"/>
          <p:cNvSpPr txBox="1">
            <a:spLocks noGrp="1"/>
          </p:cNvSpPr>
          <p:nvPr>
            <p:ph type="body" idx="1"/>
          </p:nvPr>
        </p:nvSpPr>
        <p:spPr>
          <a:xfrm>
            <a:off x="912812" y="1905000"/>
            <a:ext cx="3978273"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body" idx="2"/>
          </p:nvPr>
        </p:nvSpPr>
        <p:spPr>
          <a:xfrm>
            <a:off x="5043487" y="1905000"/>
            <a:ext cx="3979862"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dt" idx="10"/>
          </p:nvPr>
        </p:nvSpPr>
        <p:spPr>
          <a:xfrm>
            <a:off x="1152525" y="6286500"/>
            <a:ext cx="1904999"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83" name="Shape 183"/>
          <p:cNvSpPr txBox="1">
            <a:spLocks noGrp="1"/>
          </p:cNvSpPr>
          <p:nvPr>
            <p:ph type="ftr" idx="11"/>
          </p:nvPr>
        </p:nvSpPr>
        <p:spPr>
          <a:xfrm>
            <a:off x="3590925" y="62865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84" name="Shape 184"/>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50"/>
            <a:ext cx="6239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5" name="Shape 2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26" name="Shape 26"/>
          <p:cNvPicPr preferRelativeResize="0"/>
          <p:nvPr/>
        </p:nvPicPr>
        <p:blipFill rotWithShape="1">
          <a:blip r:embed="rId2">
            <a:alphaModFix/>
          </a:blip>
          <a:srcRect/>
          <a:stretch/>
        </p:blipFill>
        <p:spPr>
          <a:xfrm>
            <a:off x="7058025" y="4724400"/>
            <a:ext cx="1398587" cy="2133598"/>
          </a:xfrm>
          <a:prstGeom prst="rect">
            <a:avLst/>
          </a:prstGeom>
          <a:noFill/>
          <a:ln>
            <a:noFill/>
          </a:ln>
        </p:spPr>
      </p:pic>
      <p:pic>
        <p:nvPicPr>
          <p:cNvPr id="27" name="Shape 27"/>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28" name="Shape 2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rot="5400000">
            <a:off x="4579936" y="2324099"/>
            <a:ext cx="5851525"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7" name="Shape 37"/>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9" name="Shape 3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0" name="Shape 40"/>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3" name="Shape 43"/>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5" name="Shape 4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6" name="Shape 46"/>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6" name="Shape 56"/>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7" name="Shape 57"/>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2" name="Shape 62"/>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3" name="Shape 6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6" name="Shape 66"/>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4572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4"/>
          </p:nvPr>
        </p:nvSpPr>
        <p:spPr>
          <a:xfrm>
            <a:off x="44196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1" name="Shape 71"/>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2" name="Shape 72"/>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5" name="Shape 75"/>
          <p:cNvSpPr txBox="1">
            <a:spLocks noGrp="1"/>
          </p:cNvSpPr>
          <p:nvPr>
            <p:ph type="body" idx="1"/>
          </p:nvPr>
        </p:nvSpPr>
        <p:spPr>
          <a:xfrm>
            <a:off x="304797" y="6096000"/>
            <a:ext cx="7772400" cy="609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7" name="Shape 7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8" name="Shape 78"/>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Shape 79"/>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Shape 8"/>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
        <p:nvSpPr>
          <p:cNvPr id="9" name="Shape 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 name="Shape 1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 name="Shape 11"/>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pPr marL="0" marR="0" lvl="0" indent="0" algn="ctr" rtl="0">
                <a:lnSpc>
                  <a:spcPct val="100000"/>
                </a:lnSpc>
                <a:spcBef>
                  <a:spcPts val="0"/>
                </a:spcBef>
                <a:spcAft>
                  <a:spcPts val="0"/>
                </a:spcAft>
                <a:buClr>
                  <a:srgbClr val="FFFFFF"/>
                </a:buClr>
                <a:buSzPct val="25000"/>
                <a:buFont typeface="Cabin"/>
                <a:buNone/>
              </a:pPr>
              <a:t>‹#›</a:t>
            </a:fld>
            <a:endParaRPr lang="en-US" sz="1800" b="0" i="0" u="none" strike="noStrike" cap="none">
              <a:solidFill>
                <a:srgbClr val="FFFFFF"/>
              </a:solidFill>
              <a:latin typeface="Cabin"/>
              <a:ea typeface="Cabin"/>
              <a:cs typeface="Cabin"/>
              <a:sym typeface="Cabin"/>
            </a:endParaRPr>
          </a:p>
        </p:txBody>
      </p:sp>
      <p:sp>
        <p:nvSpPr>
          <p:cNvPr id="12" name="Shape 12"/>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6" name="Shape 96"/>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 name="Shape 97"/>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
        <p:nvSpPr>
          <p:cNvPr id="98" name="Shape 98"/>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9" name="Shape 9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0" name="Shape 100"/>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pPr marL="0" marR="0" lvl="0" indent="0" algn="ctr" rtl="0">
                <a:lnSpc>
                  <a:spcPct val="100000"/>
                </a:lnSpc>
                <a:spcBef>
                  <a:spcPts val="0"/>
                </a:spcBef>
                <a:spcAft>
                  <a:spcPts val="0"/>
                </a:spcAft>
                <a:buClr>
                  <a:srgbClr val="FFFFFF"/>
                </a:buClr>
                <a:buSzPct val="25000"/>
                <a:buFont typeface="Cabin"/>
                <a:buNone/>
              </a:pPr>
              <a:t>‹#›</a:t>
            </a:fld>
            <a:endParaRPr lang="en-US" sz="1800" b="0" i="0" u="none" strike="noStrike" cap="none">
              <a:solidFill>
                <a:srgbClr val="FFFFFF"/>
              </a:solidFill>
              <a:latin typeface="Cabin"/>
              <a:ea typeface="Cabin"/>
              <a:cs typeface="Cabin"/>
              <a:sym typeface="Cabin"/>
            </a:endParaRPr>
          </a:p>
        </p:txBody>
      </p:sp>
      <p:sp>
        <p:nvSpPr>
          <p:cNvPr id="101" name="Shape 101"/>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www.sausd.us/domain/12"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es.netsmartz.org/RealLifeStories/TwoKindsOfStupi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netsmartz.org/Parents" TargetMode="External"/><Relationship Id="rId3" Type="http://schemas.openxmlformats.org/officeDocument/2006/relationships/hyperlink" Target="http://www.howstuffworks.com/virus.htm" TargetMode="External"/><Relationship Id="rId7" Type="http://schemas.openxmlformats.org/officeDocument/2006/relationships/hyperlink" Target="https://www.commonsensemedia.org/latino"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translate.google.com/translate?hl=en&amp;sl=auto&amp;tl=es&amp;u=http://computer.howstuffworks.com/spyware.htm" TargetMode="External"/><Relationship Id="rId5" Type="http://schemas.openxmlformats.org/officeDocument/2006/relationships/hyperlink" Target="http://www.howstuffworks.com/spyware2.htm" TargetMode="External"/><Relationship Id="rId4" Type="http://schemas.openxmlformats.org/officeDocument/2006/relationships/hyperlink" Target="https://translate.google.com/translate?hl=en&amp;sl=auto&amp;tl=es&amp;u=http://computer.howstuffworks.com/virus.htm" TargetMode="External"/><Relationship Id="rId9" Type="http://schemas.openxmlformats.org/officeDocument/2006/relationships/hyperlink" Target="https://www.youtube.com/watch?v=igNNAeeeNcY&amp;list=PL7s5DxOdh7PSjI8D5NUym7k1lgdjndTl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www.sausd.u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a:spLocks noGrp="1"/>
          </p:cNvSpPr>
          <p:nvPr>
            <p:ph type="sldNum" idx="12"/>
          </p:nvPr>
        </p:nvSpPr>
        <p:spPr>
          <a:xfrm>
            <a:off x="8531788" y="59537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pPr marL="0" marR="0" lvl="0" indent="0" algn="ctr" rtl="0">
                <a:lnSpc>
                  <a:spcPct val="100000"/>
                </a:lnSpc>
                <a:spcBef>
                  <a:spcPts val="0"/>
                </a:spcBef>
                <a:spcAft>
                  <a:spcPts val="0"/>
                </a:spcAft>
                <a:buClr>
                  <a:srgbClr val="FFFFFF"/>
                </a:buClr>
                <a:buSzPct val="25000"/>
                <a:buFont typeface="Cabin"/>
                <a:buNone/>
              </a:pPr>
              <a:t>1</a:t>
            </a:fld>
            <a:endParaRPr lang="en-US" sz="1800" b="0" i="0" u="none" strike="noStrike" cap="none">
              <a:solidFill>
                <a:srgbClr val="FFFFFF"/>
              </a:solidFill>
              <a:latin typeface="Cabin"/>
              <a:ea typeface="Cabin"/>
              <a:cs typeface="Cabin"/>
              <a:sym typeface="Cabin"/>
            </a:endParaRPr>
          </a:p>
        </p:txBody>
      </p:sp>
      <p:pic>
        <p:nvPicPr>
          <p:cNvPr id="190" name="Shape 190"/>
          <p:cNvPicPr preferRelativeResize="0"/>
          <p:nvPr/>
        </p:nvPicPr>
        <p:blipFill rotWithShape="1">
          <a:blip r:embed="rId3">
            <a:alphaModFix/>
          </a:blip>
          <a:srcRect l="2534" r="2534"/>
          <a:stretch/>
        </p:blipFill>
        <p:spPr>
          <a:xfrm>
            <a:off x="0" y="-284162"/>
            <a:ext cx="9144000" cy="7142100"/>
          </a:xfrm>
          <a:prstGeom prst="rect">
            <a:avLst/>
          </a:prstGeom>
          <a:noFill/>
          <a:ln>
            <a:noFill/>
          </a:ln>
        </p:spPr>
      </p:pic>
      <p:pic>
        <p:nvPicPr>
          <p:cNvPr id="191" name="Shape 191"/>
          <p:cNvPicPr preferRelativeResize="0"/>
          <p:nvPr/>
        </p:nvPicPr>
        <p:blipFill rotWithShape="1">
          <a:blip r:embed="rId4">
            <a:alphaModFix/>
          </a:blip>
          <a:srcRect/>
          <a:stretch/>
        </p:blipFill>
        <p:spPr>
          <a:xfrm>
            <a:off x="5469062" y="415762"/>
            <a:ext cx="2962275" cy="1095375"/>
          </a:xfrm>
          <a:prstGeom prst="rect">
            <a:avLst/>
          </a:prstGeom>
          <a:noFill/>
          <a:ln>
            <a:noFill/>
          </a:ln>
        </p:spPr>
      </p:pic>
      <p:sp>
        <p:nvSpPr>
          <p:cNvPr id="192" name="Shape 192"/>
          <p:cNvSpPr/>
          <p:nvPr/>
        </p:nvSpPr>
        <p:spPr>
          <a:xfrm>
            <a:off x="1023495" y="2868750"/>
            <a:ext cx="6806610" cy="1524000"/>
          </a:xfrm>
          <a:prstGeom prst="roundRect">
            <a:avLst>
              <a:gd name="adj" fmla="val 16667"/>
            </a:avLst>
          </a:prstGeom>
          <a:solidFill>
            <a:srgbClr val="F9F8F1"/>
          </a:solid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7F7F7F"/>
              </a:buClr>
              <a:buSzPct val="25000"/>
              <a:buFont typeface="Merriweather Sans"/>
              <a:buNone/>
            </a:pPr>
            <a:r>
              <a:rPr lang="es-ES" sz="3600" b="1" dirty="0" smtClean="0">
                <a:solidFill>
                  <a:srgbClr val="7F7F7F"/>
                </a:solidFill>
                <a:latin typeface="Calibri"/>
                <a:ea typeface="Calibri"/>
                <a:cs typeface="Calibri"/>
                <a:sym typeface="Calibri"/>
              </a:rPr>
              <a:t>Clase</a:t>
            </a:r>
            <a:r>
              <a:rPr lang="es-ES" sz="3600" b="1" i="0" u="none" strike="noStrike" cap="none" dirty="0" smtClean="0">
                <a:solidFill>
                  <a:srgbClr val="7F7F7F"/>
                </a:solidFill>
                <a:latin typeface="Calibri"/>
                <a:ea typeface="Calibri"/>
                <a:cs typeface="Calibri"/>
                <a:sym typeface="Calibri"/>
              </a:rPr>
              <a:t> 2 - Transicional</a:t>
            </a:r>
            <a:r>
              <a:rPr lang="es-ES" sz="3200" b="1" i="0" u="none" strike="noStrike" cap="none" dirty="0" smtClean="0">
                <a:solidFill>
                  <a:srgbClr val="7F7F7F"/>
                </a:solidFill>
                <a:latin typeface="Merriweather Sans"/>
                <a:ea typeface="Merriweather Sans"/>
                <a:cs typeface="Merriweather Sans"/>
                <a:sym typeface="Merriweather Sans"/>
              </a:rPr>
              <a:t/>
            </a:r>
            <a:br>
              <a:rPr lang="es-ES" sz="3200" b="1" i="0" u="none" strike="noStrike" cap="none" dirty="0" smtClean="0">
                <a:solidFill>
                  <a:srgbClr val="7F7F7F"/>
                </a:solidFill>
                <a:latin typeface="Merriweather Sans"/>
                <a:ea typeface="Merriweather Sans"/>
                <a:cs typeface="Merriweather Sans"/>
                <a:sym typeface="Merriweather Sans"/>
              </a:rPr>
            </a:br>
            <a:r>
              <a:rPr lang="es-ES" sz="4800" b="1" i="0" u="none" strike="noStrike" cap="none" dirty="0" smtClean="0">
                <a:solidFill>
                  <a:srgbClr val="000000"/>
                </a:solidFill>
                <a:latin typeface="Cambria"/>
                <a:ea typeface="Cambria"/>
                <a:cs typeface="Cambria"/>
                <a:sym typeface="Cambria"/>
              </a:rPr>
              <a:t>Lo esencial de Internet</a:t>
            </a:r>
            <a:endParaRPr lang="es-ES" sz="4800" b="1" i="0" u="none" strike="noStrike" cap="none" dirty="0">
              <a:solidFill>
                <a:srgbClr val="000000"/>
              </a:solidFill>
              <a:latin typeface="Cambria"/>
              <a:ea typeface="Cambria"/>
              <a:cs typeface="Cambria"/>
              <a:sym typeface="Cambria"/>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idx="4294967295"/>
          </p:nvPr>
        </p:nvSpPr>
        <p:spPr>
          <a:xfrm>
            <a:off x="377298"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3200" b="0" i="0" u="none" strike="noStrike" cap="none" noProof="0" dirty="0" smtClean="0">
                <a:solidFill>
                  <a:schemeClr val="dk2"/>
                </a:solidFill>
                <a:latin typeface="Cambria"/>
                <a:ea typeface="Cambria"/>
                <a:cs typeface="Cambria"/>
                <a:sym typeface="Cambria"/>
              </a:rPr>
              <a:t>Aprenda sobre la escuela de su hijo/a</a:t>
            </a:r>
          </a:p>
          <a:p>
            <a:pPr marL="0" marR="0" lvl="0" indent="0" algn="l" rtl="0">
              <a:lnSpc>
                <a:spcPct val="100000"/>
              </a:lnSpc>
              <a:spcBef>
                <a:spcPts val="0"/>
              </a:spcBef>
              <a:spcAft>
                <a:spcPts val="0"/>
              </a:spcAft>
              <a:buClr>
                <a:schemeClr val="dk2"/>
              </a:buClr>
              <a:buSzPct val="25000"/>
              <a:buFont typeface="Cambria"/>
              <a:buNone/>
            </a:pPr>
            <a:r>
              <a:rPr lang="es-ES" sz="2400" b="0" i="0" u="none" strike="noStrike" cap="none" noProof="0" dirty="0" smtClean="0">
                <a:solidFill>
                  <a:schemeClr val="dk2"/>
                </a:solidFill>
                <a:latin typeface="Cambria"/>
                <a:ea typeface="Cambria"/>
                <a:cs typeface="Cambria"/>
                <a:sym typeface="Cambria"/>
              </a:rPr>
              <a:t>Tengamos una Búsqueda del Tesoro...</a:t>
            </a:r>
            <a:endParaRPr lang="es-ES" sz="2400" b="0" i="0" u="none" strike="noStrike" cap="none" noProof="0" dirty="0">
              <a:solidFill>
                <a:schemeClr val="dk2"/>
              </a:solidFill>
              <a:latin typeface="Cambria"/>
              <a:ea typeface="Cambria"/>
              <a:cs typeface="Cambria"/>
              <a:sym typeface="Cambria"/>
            </a:endParaRPr>
          </a:p>
        </p:txBody>
      </p:sp>
      <p:sp>
        <p:nvSpPr>
          <p:cNvPr id="299" name="Shape 299"/>
          <p:cNvSpPr txBox="1">
            <a:spLocks noGrp="1"/>
          </p:cNvSpPr>
          <p:nvPr>
            <p:ph type="body" idx="4294967295"/>
          </p:nvPr>
        </p:nvSpPr>
        <p:spPr>
          <a:xfrm>
            <a:off x="457200" y="1600200"/>
            <a:ext cx="7619999" cy="4864199"/>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s-ES" sz="2200" b="0" i="0" u="none" strike="noStrike" cap="none" noProof="0" dirty="0" smtClean="0">
                <a:solidFill>
                  <a:schemeClr val="dk1"/>
                </a:solidFill>
                <a:latin typeface="Calibri"/>
                <a:ea typeface="Calibri"/>
                <a:cs typeface="Calibri"/>
                <a:sym typeface="Calibri"/>
              </a:rPr>
              <a:t>Encuentre estos 4 puntos de información en la página web de </a:t>
            </a:r>
            <a:r>
              <a:rPr lang="es-ES" dirty="0" smtClean="0"/>
              <a:t>la escuela</a:t>
            </a:r>
            <a:r>
              <a:rPr lang="es-ES" sz="2200" b="0" i="0" u="none" strike="noStrike" cap="none" noProof="0" dirty="0" smtClean="0">
                <a:solidFill>
                  <a:schemeClr val="dk1"/>
                </a:solidFill>
                <a:latin typeface="Calibri"/>
                <a:ea typeface="Calibri"/>
                <a:cs typeface="Calibri"/>
                <a:sym typeface="Calibri"/>
              </a:rPr>
              <a:t>:</a:t>
            </a:r>
          </a:p>
          <a:p>
            <a:pPr marL="342900" marR="0" lvl="0" indent="-88900" algn="l" rtl="0">
              <a:lnSpc>
                <a:spcPct val="100000"/>
              </a:lnSpc>
              <a:spcBef>
                <a:spcPts val="0"/>
              </a:spcBef>
              <a:spcAft>
                <a:spcPts val="0"/>
              </a:spcAft>
              <a:buClr>
                <a:schemeClr val="accent1"/>
              </a:buClr>
              <a:buSzPct val="25000"/>
              <a:buFont typeface="Arial"/>
              <a:buNone/>
            </a:pPr>
            <a:endParaRPr lang="es-ES" sz="2200" b="0" i="0" u="none" strike="noStrike" cap="none" noProof="0" dirty="0" smtClean="0">
              <a:solidFill>
                <a:schemeClr val="dk1"/>
              </a:solidFill>
              <a:latin typeface="Calibri"/>
              <a:ea typeface="Calibri"/>
              <a:cs typeface="Calibri"/>
              <a:sym typeface="Calibri"/>
            </a:endParaRPr>
          </a:p>
          <a:p>
            <a:pPr marL="685800" marR="0" lvl="0" indent="-457200" algn="l" rtl="0">
              <a:lnSpc>
                <a:spcPct val="100000"/>
              </a:lnSpc>
              <a:spcBef>
                <a:spcPts val="0"/>
              </a:spcBef>
              <a:spcAft>
                <a:spcPts val="0"/>
              </a:spcAft>
              <a:buClr>
                <a:schemeClr val="accent1"/>
              </a:buClr>
              <a:buSzPct val="100000"/>
              <a:buFont typeface="+mj-lt"/>
              <a:buAutoNum type="arabicPeriod"/>
            </a:pPr>
            <a:r>
              <a:rPr lang="es-ES" sz="2200" b="0" i="0" u="none" strike="noStrike" cap="none" noProof="0" dirty="0" smtClean="0">
                <a:solidFill>
                  <a:schemeClr val="dk1"/>
                </a:solidFill>
                <a:latin typeface="Calibri"/>
                <a:ea typeface="Calibri"/>
                <a:cs typeface="Calibri"/>
                <a:sym typeface="Calibri"/>
              </a:rPr>
              <a:t>¿Cuál es el nombre del director o directora?</a:t>
            </a:r>
          </a:p>
          <a:p>
            <a:pPr marL="457200" marR="0" lvl="0" indent="-457200" algn="l" rtl="0">
              <a:lnSpc>
                <a:spcPct val="100000"/>
              </a:lnSpc>
              <a:spcBef>
                <a:spcPts val="0"/>
              </a:spcBef>
              <a:spcAft>
                <a:spcPts val="0"/>
              </a:spcAft>
              <a:buClr>
                <a:schemeClr val="accent1"/>
              </a:buClr>
              <a:buSzPct val="25000"/>
              <a:buFont typeface="+mj-lt"/>
              <a:buAutoNum type="arabicPeriod"/>
            </a:pPr>
            <a:endParaRPr lang="es-ES" sz="2200" b="0" i="0" u="none" strike="noStrike" cap="none" noProof="0" dirty="0" smtClean="0">
              <a:solidFill>
                <a:schemeClr val="dk1"/>
              </a:solidFill>
              <a:latin typeface="Calibri"/>
              <a:ea typeface="Calibri"/>
              <a:cs typeface="Calibri"/>
              <a:sym typeface="Calibri"/>
            </a:endParaRPr>
          </a:p>
          <a:p>
            <a:pPr marL="685800" marR="0" lvl="0" indent="-457200" algn="l" rtl="0">
              <a:lnSpc>
                <a:spcPct val="100000"/>
              </a:lnSpc>
              <a:spcBef>
                <a:spcPts val="0"/>
              </a:spcBef>
              <a:spcAft>
                <a:spcPts val="0"/>
              </a:spcAft>
              <a:buClr>
                <a:schemeClr val="accent1"/>
              </a:buClr>
              <a:buSzPct val="100000"/>
              <a:buFont typeface="+mj-lt"/>
              <a:buAutoNum type="arabicPeriod"/>
            </a:pPr>
            <a:r>
              <a:rPr lang="es-ES" sz="2200" b="0" i="0" u="none" strike="noStrike" cap="none" noProof="0" dirty="0" smtClean="0">
                <a:solidFill>
                  <a:schemeClr val="dk1"/>
                </a:solidFill>
                <a:latin typeface="Calibri"/>
                <a:ea typeface="Calibri"/>
                <a:cs typeface="Calibri"/>
                <a:sym typeface="Calibri"/>
              </a:rPr>
              <a:t>¿Cuál es el número telefónico de la escuela?</a:t>
            </a:r>
          </a:p>
          <a:p>
            <a:pPr marL="457200" marR="0" lvl="0" indent="-457200" algn="l" rtl="0">
              <a:lnSpc>
                <a:spcPct val="100000"/>
              </a:lnSpc>
              <a:spcBef>
                <a:spcPts val="0"/>
              </a:spcBef>
              <a:spcAft>
                <a:spcPts val="0"/>
              </a:spcAft>
              <a:buClr>
                <a:schemeClr val="accent1"/>
              </a:buClr>
              <a:buSzPct val="25000"/>
              <a:buFont typeface="+mj-lt"/>
              <a:buAutoNum type="arabicPeriod"/>
            </a:pPr>
            <a:endParaRPr lang="es-ES" sz="2200" b="0" i="0" u="none" strike="noStrike" cap="none" noProof="0" dirty="0" smtClean="0">
              <a:solidFill>
                <a:schemeClr val="dk1"/>
              </a:solidFill>
              <a:latin typeface="Calibri"/>
              <a:ea typeface="Calibri"/>
              <a:cs typeface="Calibri"/>
              <a:sym typeface="Calibri"/>
            </a:endParaRPr>
          </a:p>
          <a:p>
            <a:pPr marL="685800" marR="0" lvl="0" indent="-457200" algn="l" rtl="0">
              <a:lnSpc>
                <a:spcPct val="100000"/>
              </a:lnSpc>
              <a:spcBef>
                <a:spcPts val="0"/>
              </a:spcBef>
              <a:spcAft>
                <a:spcPts val="0"/>
              </a:spcAft>
              <a:buClr>
                <a:schemeClr val="accent1"/>
              </a:buClr>
              <a:buSzPct val="100000"/>
              <a:buFont typeface="+mj-lt"/>
              <a:buAutoNum type="arabicPeriod"/>
            </a:pPr>
            <a:r>
              <a:rPr lang="es-ES" sz="2200" b="0" i="0" u="none" strike="noStrike" cap="none" noProof="0" dirty="0" smtClean="0">
                <a:solidFill>
                  <a:schemeClr val="dk1"/>
                </a:solidFill>
                <a:latin typeface="Calibri"/>
                <a:ea typeface="Calibri"/>
                <a:cs typeface="Calibri"/>
                <a:sym typeface="Calibri"/>
              </a:rPr>
              <a:t>¿</a:t>
            </a:r>
            <a:r>
              <a:rPr lang="es-ES" dirty="0" smtClean="0"/>
              <a:t>Dónde está el </a:t>
            </a:r>
            <a:r>
              <a:rPr lang="es-ES" sz="2200" b="0" i="0" u="none" strike="noStrike" cap="none" noProof="0" dirty="0" smtClean="0">
                <a:solidFill>
                  <a:schemeClr val="dk1"/>
                </a:solidFill>
                <a:latin typeface="Calibri"/>
                <a:ea typeface="Calibri"/>
                <a:cs typeface="Calibri"/>
                <a:sym typeface="Calibri"/>
              </a:rPr>
              <a:t>calendario escolar?</a:t>
            </a:r>
          </a:p>
          <a:p>
            <a:pPr marL="457200" marR="0" lvl="0" indent="-457200" algn="l" rtl="0">
              <a:lnSpc>
                <a:spcPct val="100000"/>
              </a:lnSpc>
              <a:spcBef>
                <a:spcPts val="0"/>
              </a:spcBef>
              <a:spcAft>
                <a:spcPts val="0"/>
              </a:spcAft>
              <a:buClr>
                <a:schemeClr val="accent1"/>
              </a:buClr>
              <a:buSzPct val="25000"/>
              <a:buFont typeface="+mj-lt"/>
              <a:buAutoNum type="arabicPeriod"/>
            </a:pPr>
            <a:endParaRPr lang="es-ES" sz="2200" b="0" i="0" u="none" strike="noStrike" cap="none" noProof="0" dirty="0" smtClean="0">
              <a:solidFill>
                <a:schemeClr val="dk1"/>
              </a:solidFill>
              <a:latin typeface="Calibri"/>
              <a:ea typeface="Calibri"/>
              <a:cs typeface="Calibri"/>
              <a:sym typeface="Calibri"/>
            </a:endParaRPr>
          </a:p>
          <a:p>
            <a:pPr marL="685800" marR="0" lvl="0" indent="-457200" algn="l" rtl="0">
              <a:lnSpc>
                <a:spcPct val="100000"/>
              </a:lnSpc>
              <a:spcBef>
                <a:spcPts val="0"/>
              </a:spcBef>
              <a:spcAft>
                <a:spcPts val="0"/>
              </a:spcAft>
              <a:buClr>
                <a:schemeClr val="accent1"/>
              </a:buClr>
              <a:buSzPct val="100000"/>
              <a:buFont typeface="+mj-lt"/>
              <a:buAutoNum type="arabicPeriod"/>
            </a:pPr>
            <a:r>
              <a:rPr lang="es-ES" sz="2200" b="0" i="0" u="none" strike="noStrike" cap="none" noProof="0" dirty="0" smtClean="0">
                <a:solidFill>
                  <a:schemeClr val="dk1"/>
                </a:solidFill>
                <a:latin typeface="Calibri"/>
                <a:ea typeface="Calibri"/>
                <a:cs typeface="Calibri"/>
                <a:sym typeface="Calibri"/>
              </a:rPr>
              <a:t>¿Cuál es un evento actual que sucede en </a:t>
            </a:r>
            <a:r>
              <a:rPr lang="es-ES" dirty="0" smtClean="0"/>
              <a:t>la escuela</a:t>
            </a:r>
            <a:r>
              <a:rPr lang="es-ES" sz="2200" b="0" i="0" u="none" strike="noStrike" cap="none" noProof="0" dirty="0" smtClean="0">
                <a:solidFill>
                  <a:schemeClr val="dk1"/>
                </a:solidFill>
                <a:latin typeface="Calibri"/>
                <a:ea typeface="Calibri"/>
                <a:cs typeface="Calibri"/>
                <a:sym typeface="Calibri"/>
              </a:rPr>
              <a:t>?</a:t>
            </a:r>
          </a:p>
        </p:txBody>
      </p:sp>
      <p:sp>
        <p:nvSpPr>
          <p:cNvPr id="300" name="Shape 300"/>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10</a:t>
            </a:fld>
            <a:endParaRPr lang="en-US"/>
          </a:p>
        </p:txBody>
      </p:sp>
      <p:pic>
        <p:nvPicPr>
          <p:cNvPr id="1028" name="Picture 4" descr="http://cdn-5.freeclipartnow.com/d/10523-1/magnify-glass-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480" y="2726640"/>
            <a:ext cx="1404719" cy="1404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idx="4294967295"/>
          </p:nvPr>
        </p:nvSpPr>
        <p:spPr>
          <a:xfrm>
            <a:off x="148000" y="479393"/>
            <a:ext cx="7965300" cy="719091"/>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3600" b="0" i="0" u="none" strike="noStrike" cap="none" noProof="0" dirty="0" smtClean="0">
                <a:solidFill>
                  <a:schemeClr val="dk2"/>
                </a:solidFill>
                <a:latin typeface="Cambria"/>
                <a:ea typeface="Cambria"/>
                <a:cs typeface="Cambria"/>
                <a:sym typeface="Cambria"/>
              </a:rPr>
              <a:t>Regrese al sitio principal del Distrito</a:t>
            </a:r>
            <a:endParaRPr lang="es-ES" sz="3600" b="0" i="0" u="none" strike="noStrike" cap="none" noProof="0" dirty="0">
              <a:solidFill>
                <a:schemeClr val="dk2"/>
              </a:solidFill>
              <a:latin typeface="Cambria"/>
              <a:ea typeface="Cambria"/>
              <a:cs typeface="Cambria"/>
              <a:sym typeface="Cambria"/>
            </a:endParaRPr>
          </a:p>
        </p:txBody>
      </p:sp>
      <p:sp>
        <p:nvSpPr>
          <p:cNvPr id="306" name="Shape 306"/>
          <p:cNvSpPr txBox="1"/>
          <p:nvPr/>
        </p:nvSpPr>
        <p:spPr>
          <a:xfrm>
            <a:off x="349749" y="1126851"/>
            <a:ext cx="5820231" cy="542152"/>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rgbClr val="000000"/>
              </a:buClr>
              <a:buSzPct val="100000"/>
              <a:buFont typeface="Calibri"/>
              <a:buAutoNum type="arabicPeriod"/>
            </a:pPr>
            <a:r>
              <a:rPr lang="es-ES" sz="1800" b="0" i="0" u="none" strike="noStrike" cap="none" dirty="0" smtClean="0">
                <a:solidFill>
                  <a:srgbClr val="000000"/>
                </a:solidFill>
                <a:latin typeface="Calibri"/>
                <a:ea typeface="Calibri"/>
                <a:cs typeface="Calibri"/>
                <a:sym typeface="Calibri"/>
              </a:rPr>
              <a:t>Pulse en DISTRICT en la esquina superior izquierda.</a:t>
            </a:r>
            <a:endParaRPr lang="es-ES" sz="1800" b="0" i="0" u="none" strike="noStrike" cap="none" dirty="0">
              <a:solidFill>
                <a:srgbClr val="000000"/>
              </a:solidFill>
              <a:latin typeface="Calibri"/>
              <a:ea typeface="Calibri"/>
              <a:cs typeface="Calibri"/>
              <a:sym typeface="Calibri"/>
            </a:endParaRPr>
          </a:p>
        </p:txBody>
      </p:sp>
      <p:pic>
        <p:nvPicPr>
          <p:cNvPr id="307" name="Shape 307"/>
          <p:cNvPicPr preferRelativeResize="0"/>
          <p:nvPr/>
        </p:nvPicPr>
        <p:blipFill rotWithShape="1">
          <a:blip r:embed="rId3">
            <a:alphaModFix/>
          </a:blip>
          <a:srcRect/>
          <a:stretch/>
        </p:blipFill>
        <p:spPr>
          <a:xfrm>
            <a:off x="761350" y="1666961"/>
            <a:ext cx="4445273" cy="1955625"/>
          </a:xfrm>
          <a:prstGeom prst="rect">
            <a:avLst/>
          </a:prstGeom>
          <a:noFill/>
          <a:ln w="9525" cap="flat" cmpd="sng">
            <a:solidFill>
              <a:srgbClr val="000000"/>
            </a:solidFill>
            <a:prstDash val="solid"/>
            <a:round/>
            <a:headEnd type="none" w="med" len="med"/>
            <a:tailEnd type="none" w="med" len="med"/>
          </a:ln>
        </p:spPr>
      </p:pic>
      <p:sp>
        <p:nvSpPr>
          <p:cNvPr id="308" name="Shape 30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11</a:t>
            </a:fld>
            <a:endParaRPr lang="en-US"/>
          </a:p>
        </p:txBody>
      </p:sp>
      <p:sp>
        <p:nvSpPr>
          <p:cNvPr id="309" name="Shape 309"/>
          <p:cNvSpPr txBox="1"/>
          <p:nvPr/>
        </p:nvSpPr>
        <p:spPr>
          <a:xfrm>
            <a:off x="526900" y="3675150"/>
            <a:ext cx="7586400" cy="812399"/>
          </a:xfrm>
          <a:prstGeom prst="rect">
            <a:avLst/>
          </a:prstGeom>
          <a:noFill/>
          <a:ln>
            <a:noFill/>
          </a:ln>
        </p:spPr>
        <p:txBody>
          <a:bodyPr lIns="91425" tIns="91425" rIns="91425" bIns="91425" anchor="ctr" anchorCtr="0">
            <a:noAutofit/>
          </a:bodyPr>
          <a:lstStyle/>
          <a:p>
            <a:pPr marL="0" marR="0" lvl="0" indent="0" algn="l" defTabSz="284163" rtl="0">
              <a:lnSpc>
                <a:spcPct val="100000"/>
              </a:lnSpc>
              <a:spcBef>
                <a:spcPts val="0"/>
              </a:spcBef>
              <a:spcAft>
                <a:spcPts val="0"/>
              </a:spcAft>
              <a:buClr>
                <a:schemeClr val="dk1"/>
              </a:buClr>
              <a:buSzPct val="25000"/>
              <a:buFont typeface="Calibri"/>
              <a:buNone/>
            </a:pPr>
            <a:r>
              <a:rPr lang="es-ES" sz="1800" b="0" i="0" u="none" strike="noStrike" cap="none" dirty="0" smtClean="0">
                <a:solidFill>
                  <a:schemeClr val="dk1"/>
                </a:solidFill>
                <a:latin typeface="Calibri"/>
                <a:ea typeface="Calibri"/>
                <a:cs typeface="Calibri"/>
                <a:sym typeface="Calibri"/>
              </a:rPr>
              <a:t>2.	Una vez que esté en el sitio </a:t>
            </a:r>
            <a:r>
              <a:rPr lang="es-ES" sz="1800" dirty="0" smtClean="0">
                <a:solidFill>
                  <a:schemeClr val="dk1"/>
                </a:solidFill>
                <a:latin typeface="Calibri"/>
                <a:ea typeface="Calibri"/>
                <a:cs typeface="Calibri"/>
                <a:sym typeface="Calibri"/>
              </a:rPr>
              <a:t>principal del </a:t>
            </a:r>
            <a:r>
              <a:rPr lang="es-ES" sz="1800" b="0" i="0" u="none" strike="noStrike" cap="none" dirty="0" smtClean="0">
                <a:solidFill>
                  <a:schemeClr val="dk1"/>
                </a:solidFill>
                <a:latin typeface="Calibri"/>
                <a:ea typeface="Calibri"/>
                <a:cs typeface="Calibri"/>
                <a:sym typeface="Calibri"/>
              </a:rPr>
              <a:t>Distrito, pulse en PARENTS en la esquina superior derecha.</a:t>
            </a:r>
            <a:endParaRPr lang="es-ES" sz="1800" b="0" i="0" u="none" strike="noStrike" cap="none" dirty="0">
              <a:solidFill>
                <a:schemeClr val="dk1"/>
              </a:solidFill>
              <a:latin typeface="Calibri"/>
              <a:ea typeface="Calibri"/>
              <a:cs typeface="Calibri"/>
              <a:sym typeface="Calibri"/>
            </a:endParaRPr>
          </a:p>
        </p:txBody>
      </p:sp>
      <p:pic>
        <p:nvPicPr>
          <p:cNvPr id="310" name="Shape 310"/>
          <p:cNvPicPr preferRelativeResize="0"/>
          <p:nvPr/>
        </p:nvPicPr>
        <p:blipFill rotWithShape="1">
          <a:blip r:embed="rId4">
            <a:alphaModFix/>
          </a:blip>
          <a:srcRect/>
          <a:stretch/>
        </p:blipFill>
        <p:spPr>
          <a:xfrm>
            <a:off x="632525" y="4487550"/>
            <a:ext cx="7169049" cy="2180449"/>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idx="4294967295"/>
          </p:nvPr>
        </p:nvSpPr>
        <p:spPr>
          <a:xfrm rot="-5400000">
            <a:off x="-2356029" y="2879548"/>
            <a:ext cx="6436314" cy="1121099"/>
          </a:xfrm>
          <a:prstGeom prst="rect">
            <a:avLst/>
          </a:prstGeom>
          <a:noFill/>
          <a:ln>
            <a:noFill/>
          </a:ln>
        </p:spPr>
        <p:txBody>
          <a:bodyPr lIns="91425" tIns="91425" rIns="91425" bIns="91425" anchor="t" anchorCtr="0">
            <a:noAutofit/>
          </a:bodyPr>
          <a:lstStyle/>
          <a:p>
            <a:pPr lvl="0">
              <a:buSzPct val="25000"/>
            </a:pPr>
            <a:r>
              <a:rPr lang="es-ES" sz="3600" dirty="0" smtClean="0"/>
              <a:t>Recursos para padres de SAUSD </a:t>
            </a:r>
            <a:endParaRPr lang="es-ES" sz="3600" b="0" i="0" u="none" strike="noStrike" cap="none" noProof="0" dirty="0" smtClean="0">
              <a:solidFill>
                <a:schemeClr val="dk2"/>
              </a:solidFill>
              <a:latin typeface="Cambria"/>
              <a:ea typeface="Cambria"/>
              <a:cs typeface="Cambria"/>
              <a:sym typeface="Cambria"/>
            </a:endParaRPr>
          </a:p>
          <a:p>
            <a:pPr marL="342900" marR="0" lvl="0" indent="-88900" algn="l" rtl="0">
              <a:lnSpc>
                <a:spcPct val="100000"/>
              </a:lnSpc>
              <a:spcBef>
                <a:spcPts val="440"/>
              </a:spcBef>
              <a:spcAft>
                <a:spcPts val="0"/>
              </a:spcAft>
              <a:buClr>
                <a:schemeClr val="dk2"/>
              </a:buClr>
              <a:buSzPct val="25000"/>
              <a:buFont typeface="Cambria"/>
              <a:buNone/>
            </a:pPr>
            <a:endParaRPr lang="es-ES" sz="1000" b="0" i="0" u="none" strike="noStrike" cap="none" noProof="0" dirty="0">
              <a:solidFill>
                <a:schemeClr val="dk2"/>
              </a:solidFill>
              <a:latin typeface="Cambria"/>
              <a:ea typeface="Cambria"/>
              <a:cs typeface="Cambria"/>
              <a:sym typeface="Cambria"/>
            </a:endParaRPr>
          </a:p>
        </p:txBody>
      </p:sp>
      <p:sp>
        <p:nvSpPr>
          <p:cNvPr id="316" name="Shape 316"/>
          <p:cNvSpPr txBox="1"/>
          <p:nvPr/>
        </p:nvSpPr>
        <p:spPr>
          <a:xfrm>
            <a:off x="4468800" y="5723300"/>
            <a:ext cx="4192800" cy="441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hlink"/>
              </a:buClr>
              <a:buSzPct val="25000"/>
              <a:buFont typeface="Arial"/>
              <a:buNone/>
            </a:pPr>
            <a:r>
              <a:rPr lang="en-US" sz="1400" b="0" i="0" u="sng" strike="noStrike" cap="none" dirty="0">
                <a:solidFill>
                  <a:srgbClr val="0000FF"/>
                </a:solidFill>
                <a:latin typeface="Arial"/>
                <a:ea typeface="Arial"/>
                <a:cs typeface="Arial"/>
                <a:sym typeface="Arial"/>
                <a:hlinkClick r:id="rId3"/>
              </a:rPr>
              <a:t>http://www.sausd.us/domain/12</a:t>
            </a:r>
          </a:p>
        </p:txBody>
      </p:sp>
      <p:sp>
        <p:nvSpPr>
          <p:cNvPr id="317" name="Shape 317"/>
          <p:cNvSpPr/>
          <p:nvPr/>
        </p:nvSpPr>
        <p:spPr>
          <a:xfrm rot="567739">
            <a:off x="6560639" y="1499912"/>
            <a:ext cx="9123" cy="17952"/>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8" name="Shape 318"/>
          <p:cNvSpPr>
            <a:spLocks noGrp="1"/>
          </p:cNvSpPr>
          <p:nvPr>
            <p:ph type="sldNum" idx="12"/>
          </p:nvPr>
        </p:nvSpPr>
        <p:spPr>
          <a:xfrm>
            <a:off x="8531788" y="5953760"/>
            <a:ext cx="548700"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12</a:t>
            </a:fld>
            <a:endParaRPr lang="en-US"/>
          </a:p>
        </p:txBody>
      </p:sp>
      <p:pic>
        <p:nvPicPr>
          <p:cNvPr id="319" name="Shape 319"/>
          <p:cNvPicPr preferRelativeResize="0"/>
          <p:nvPr/>
        </p:nvPicPr>
        <p:blipFill rotWithShape="1">
          <a:blip r:embed="rId4">
            <a:alphaModFix/>
          </a:blip>
          <a:srcRect/>
          <a:stretch/>
        </p:blipFill>
        <p:spPr>
          <a:xfrm>
            <a:off x="1749100" y="232762"/>
            <a:ext cx="3098574" cy="6392475"/>
          </a:xfrm>
          <a:prstGeom prst="rect">
            <a:avLst/>
          </a:prstGeom>
          <a:noFill/>
          <a:ln w="9525" cap="flat" cmpd="sng">
            <a:solidFill>
              <a:srgbClr val="000000"/>
            </a:solidFill>
            <a:prstDash val="solid"/>
            <a:round/>
            <a:headEnd type="none" w="med" len="med"/>
            <a:tailEnd type="none" w="med" len="med"/>
          </a:ln>
        </p:spPr>
      </p:pic>
      <p:pic>
        <p:nvPicPr>
          <p:cNvPr id="320" name="Shape 320"/>
          <p:cNvPicPr preferRelativeResize="0"/>
          <p:nvPr/>
        </p:nvPicPr>
        <p:blipFill rotWithShape="1">
          <a:blip r:embed="rId5">
            <a:alphaModFix/>
          </a:blip>
          <a:srcRect/>
          <a:stretch/>
        </p:blipFill>
        <p:spPr>
          <a:xfrm>
            <a:off x="5015850" y="1499275"/>
            <a:ext cx="3098700" cy="3702900"/>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Shape 325"/>
          <p:cNvPicPr preferRelativeResize="0"/>
          <p:nvPr/>
        </p:nvPicPr>
        <p:blipFill rotWithShape="1">
          <a:blip r:embed="rId3">
            <a:alphaModFix/>
          </a:blip>
          <a:srcRect/>
          <a:stretch/>
        </p:blipFill>
        <p:spPr>
          <a:xfrm>
            <a:off x="-164375" y="0"/>
            <a:ext cx="8629576" cy="6858000"/>
          </a:xfrm>
          <a:prstGeom prst="rect">
            <a:avLst/>
          </a:prstGeom>
          <a:noFill/>
          <a:ln>
            <a:noFill/>
          </a:ln>
        </p:spPr>
      </p:pic>
      <p:sp>
        <p:nvSpPr>
          <p:cNvPr id="326" name="Shape 326"/>
          <p:cNvSpPr txBox="1">
            <a:spLocks noGrp="1"/>
          </p:cNvSpPr>
          <p:nvPr>
            <p:ph type="ctrTitle"/>
          </p:nvPr>
        </p:nvSpPr>
        <p:spPr>
          <a:xfrm>
            <a:off x="363984" y="1905000"/>
            <a:ext cx="7865617" cy="2594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6600" b="0" i="0" u="none" strike="noStrike" cap="none" noProof="0" dirty="0" smtClean="0">
                <a:solidFill>
                  <a:schemeClr val="dk2"/>
                </a:solidFill>
                <a:latin typeface="Cambria"/>
                <a:ea typeface="Cambria"/>
                <a:cs typeface="Cambria"/>
                <a:sym typeface="Cambria"/>
              </a:rPr>
              <a:t>Seguridad e identidad en Internet</a:t>
            </a:r>
            <a:endParaRPr lang="es-ES" sz="6600" b="0" i="0" u="none" strike="noStrike" cap="none" noProof="0" dirty="0">
              <a:solidFill>
                <a:schemeClr val="dk2"/>
              </a:solidFill>
              <a:latin typeface="Cambria"/>
              <a:ea typeface="Cambria"/>
              <a:cs typeface="Cambria"/>
              <a:sym typeface="Cambria"/>
            </a:endParaRPr>
          </a:p>
        </p:txBody>
      </p:sp>
      <p:sp>
        <p:nvSpPr>
          <p:cNvPr id="327" name="Shape 327"/>
          <p:cNvSpPr txBox="1">
            <a:spLocks noGrp="1"/>
          </p:cNvSpPr>
          <p:nvPr>
            <p:ph type="subTitle" idx="1"/>
          </p:nvPr>
        </p:nvSpPr>
        <p:spPr>
          <a:xfrm>
            <a:off x="1296140" y="4562625"/>
            <a:ext cx="3266983" cy="10667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s-ES" sz="2400" b="0" i="0" u="none" strike="noStrike" cap="none" noProof="0" dirty="0" smtClean="0">
                <a:solidFill>
                  <a:srgbClr val="434343"/>
                </a:solidFill>
                <a:latin typeface="Calibri"/>
                <a:ea typeface="Calibri"/>
                <a:cs typeface="Calibri"/>
                <a:sym typeface="Calibri"/>
              </a:rPr>
              <a:t>El mundo en sus manos.</a:t>
            </a:r>
            <a:endParaRPr lang="es-ES" sz="2400" b="0" i="0" u="none" strike="noStrike" cap="none" noProof="0" dirty="0">
              <a:solidFill>
                <a:srgbClr val="434343"/>
              </a:solidFill>
              <a:latin typeface="Calibri"/>
              <a:ea typeface="Calibri"/>
              <a:cs typeface="Calibri"/>
              <a:sym typeface="Calibri"/>
            </a:endParaRPr>
          </a:p>
        </p:txBody>
      </p:sp>
      <p:pic>
        <p:nvPicPr>
          <p:cNvPr id="328" name="Shape 328"/>
          <p:cNvPicPr preferRelativeResize="0"/>
          <p:nvPr/>
        </p:nvPicPr>
        <p:blipFill rotWithShape="1">
          <a:blip r:embed="rId4">
            <a:alphaModFix/>
          </a:blip>
          <a:srcRect/>
          <a:stretch/>
        </p:blipFill>
        <p:spPr>
          <a:xfrm>
            <a:off x="4558850" y="4499100"/>
            <a:ext cx="2608300" cy="1729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idx="4294967295"/>
          </p:nvPr>
        </p:nvSpPr>
        <p:spPr>
          <a:xfrm>
            <a:off x="487175" y="274650"/>
            <a:ext cx="64551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3600" dirty="0" smtClean="0"/>
              <a:t>Lo que es un</a:t>
            </a:r>
            <a:r>
              <a:rPr lang="es-ES" sz="3600" b="0" i="0" u="none" strike="noStrike" cap="none" noProof="0" dirty="0" smtClean="0">
                <a:solidFill>
                  <a:schemeClr val="dk2"/>
                </a:solidFill>
                <a:latin typeface="Cambria"/>
                <a:ea typeface="Cambria"/>
                <a:cs typeface="Cambria"/>
                <a:sym typeface="Cambria"/>
              </a:rPr>
              <a:t> URL</a:t>
            </a:r>
            <a:endParaRPr lang="es-ES" sz="3600" b="0" i="0" u="none" strike="noStrike" cap="none" noProof="0" dirty="0">
              <a:solidFill>
                <a:schemeClr val="dk2"/>
              </a:solidFill>
              <a:latin typeface="Cambria"/>
              <a:ea typeface="Cambria"/>
              <a:cs typeface="Cambria"/>
              <a:sym typeface="Cambria"/>
            </a:endParaRPr>
          </a:p>
        </p:txBody>
      </p:sp>
      <p:sp>
        <p:nvSpPr>
          <p:cNvPr id="335" name="Shape 335"/>
          <p:cNvSpPr txBox="1">
            <a:spLocks noGrp="1"/>
          </p:cNvSpPr>
          <p:nvPr>
            <p:ph type="body" idx="4294967295"/>
          </p:nvPr>
        </p:nvSpPr>
        <p:spPr>
          <a:xfrm>
            <a:off x="487175" y="1219200"/>
            <a:ext cx="7214100" cy="5423400"/>
          </a:xfrm>
          <a:prstGeom prst="rect">
            <a:avLst/>
          </a:prstGeom>
          <a:noFill/>
          <a:ln>
            <a:noFill/>
          </a:ln>
        </p:spPr>
        <p:txBody>
          <a:bodyPr lIns="91425" tIns="45700" rIns="91425" bIns="45700" anchor="t" anchorCtr="0">
            <a:noAutofit/>
          </a:bodyPr>
          <a:lstStyle/>
          <a:p>
            <a:pPr marL="342900" marR="0" lvl="0" indent="-228600" algn="l" rtl="0">
              <a:lnSpc>
                <a:spcPct val="100000"/>
              </a:lnSpc>
              <a:spcBef>
                <a:spcPts val="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r>
              <a:rPr lang="es-ES" sz="1800" b="1" i="0" u="none" strike="noStrike" cap="none" noProof="0" dirty="0" smtClean="0">
                <a:solidFill>
                  <a:schemeClr val="dk1"/>
                </a:solidFill>
                <a:latin typeface="Calibri"/>
                <a:ea typeface="Calibri"/>
                <a:cs typeface="Calibri"/>
                <a:sym typeface="Calibri"/>
              </a:rPr>
              <a:t>.</a:t>
            </a:r>
            <a:r>
              <a:rPr lang="es-ES" sz="1800" b="1" i="0" u="none" strike="noStrike" cap="none" noProof="0" dirty="0" err="1" smtClean="0">
                <a:solidFill>
                  <a:schemeClr val="dk1"/>
                </a:solidFill>
                <a:latin typeface="Calibri"/>
                <a:ea typeface="Calibri"/>
                <a:cs typeface="Calibri"/>
                <a:sym typeface="Calibri"/>
              </a:rPr>
              <a:t>com</a:t>
            </a:r>
            <a:r>
              <a:rPr lang="es-ES" sz="1800" b="0" i="0" u="none" strike="noStrike" cap="none" noProof="0" dirty="0" smtClean="0">
                <a:solidFill>
                  <a:schemeClr val="dk1"/>
                </a:solidFill>
                <a:latin typeface="Calibri"/>
                <a:ea typeface="Calibri"/>
                <a:cs typeface="Calibri"/>
                <a:sym typeface="Calibri"/>
              </a:rPr>
              <a:t> (</a:t>
            </a:r>
            <a:r>
              <a:rPr lang="es-ES" sz="1800" b="1" i="0" u="none" strike="noStrike" cap="none" noProof="0" dirty="0" smtClean="0">
                <a:solidFill>
                  <a:schemeClr val="dk1"/>
                </a:solidFill>
                <a:latin typeface="Calibri"/>
                <a:ea typeface="Calibri"/>
                <a:cs typeface="Calibri"/>
                <a:sym typeface="Calibri"/>
              </a:rPr>
              <a:t>.com</a:t>
            </a:r>
            <a:r>
              <a:rPr lang="es-ES" sz="1800" b="0" i="0" u="none" strike="noStrike" cap="none" noProof="0" dirty="0" smtClean="0">
                <a:solidFill>
                  <a:schemeClr val="dk1"/>
                </a:solidFill>
                <a:latin typeface="Calibri"/>
                <a:ea typeface="Calibri"/>
                <a:cs typeface="Calibri"/>
                <a:sym typeface="Calibri"/>
              </a:rPr>
              <a:t>ercial, para la mayoría de los negocios)</a:t>
            </a:r>
          </a:p>
          <a:p>
            <a:pPr marL="342900" marR="0" lvl="0" indent="-228600" algn="l" rtl="0">
              <a:lnSpc>
                <a:spcPct val="100000"/>
              </a:lnSpc>
              <a:spcBef>
                <a:spcPts val="440"/>
              </a:spcBef>
              <a:spcAft>
                <a:spcPts val="0"/>
              </a:spcAft>
              <a:buClr>
                <a:schemeClr val="accent1"/>
              </a:buClr>
              <a:buSzPct val="25000"/>
              <a:buFont typeface="Arial"/>
              <a:buNone/>
            </a:pPr>
            <a:r>
              <a:rPr lang="es-ES" sz="1800" b="1" i="0" u="none" strike="noStrike" cap="none" noProof="0" dirty="0" err="1" smtClean="0">
                <a:solidFill>
                  <a:schemeClr val="dk1"/>
                </a:solidFill>
                <a:latin typeface="Calibri"/>
                <a:ea typeface="Calibri"/>
                <a:cs typeface="Calibri"/>
                <a:sym typeface="Calibri"/>
              </a:rPr>
              <a:t>.net</a:t>
            </a:r>
            <a:r>
              <a:rPr lang="es-ES" sz="1800" b="1" i="0" u="none" strike="noStrike" cap="none" noProof="0" dirty="0" smtClean="0">
                <a:solidFill>
                  <a:schemeClr val="dk1"/>
                </a:solidFill>
                <a:latin typeface="Calibri"/>
                <a:ea typeface="Calibri"/>
                <a:cs typeface="Calibri"/>
                <a:sym typeface="Calibri"/>
              </a:rPr>
              <a:t> </a:t>
            </a:r>
            <a:r>
              <a:rPr lang="es-ES" sz="1800" b="0" i="0" u="none" strike="noStrike" cap="none" noProof="0" dirty="0" smtClean="0">
                <a:solidFill>
                  <a:schemeClr val="dk1"/>
                </a:solidFill>
                <a:latin typeface="Calibri"/>
                <a:ea typeface="Calibri"/>
                <a:cs typeface="Calibri"/>
                <a:sym typeface="Calibri"/>
              </a:rPr>
              <a:t>(.</a:t>
            </a:r>
            <a:r>
              <a:rPr lang="es-ES" sz="1800" b="1" i="0" u="none" strike="noStrike" cap="none" noProof="0" dirty="0" err="1" smtClean="0">
                <a:solidFill>
                  <a:schemeClr val="dk1"/>
                </a:solidFill>
                <a:latin typeface="Calibri"/>
                <a:ea typeface="Calibri"/>
                <a:cs typeface="Calibri"/>
                <a:sym typeface="Calibri"/>
              </a:rPr>
              <a:t>net</a:t>
            </a:r>
            <a:r>
              <a:rPr lang="es-ES" sz="1800" b="0" i="0" u="none" strike="noStrike" cap="none" noProof="0" dirty="0" err="1" smtClean="0">
                <a:solidFill>
                  <a:schemeClr val="dk1"/>
                </a:solidFill>
                <a:latin typeface="Calibri"/>
                <a:ea typeface="Calibri"/>
                <a:cs typeface="Calibri"/>
                <a:sym typeface="Calibri"/>
              </a:rPr>
              <a:t>work</a:t>
            </a:r>
            <a:r>
              <a:rPr lang="es-ES" sz="1800" b="0" i="0" u="none" strike="noStrike" cap="none" noProof="0" dirty="0" smtClean="0">
                <a:solidFill>
                  <a:schemeClr val="dk1"/>
                </a:solidFill>
                <a:latin typeface="Calibri"/>
                <a:ea typeface="Calibri"/>
                <a:cs typeface="Calibri"/>
                <a:sym typeface="Calibri"/>
              </a:rPr>
              <a:t> o red)</a:t>
            </a:r>
          </a:p>
          <a:p>
            <a:pPr marL="342900" marR="0" lvl="0" indent="-228600" algn="l" rtl="0">
              <a:lnSpc>
                <a:spcPct val="100000"/>
              </a:lnSpc>
              <a:spcBef>
                <a:spcPts val="440"/>
              </a:spcBef>
              <a:spcAft>
                <a:spcPts val="0"/>
              </a:spcAft>
              <a:buClr>
                <a:schemeClr val="accent1"/>
              </a:buClr>
              <a:buSzPct val="25000"/>
              <a:buFont typeface="Arial"/>
              <a:buNone/>
            </a:pPr>
            <a:r>
              <a:rPr lang="es-ES" sz="1800" b="1" i="0" u="none" strike="noStrike" cap="none" noProof="0" dirty="0" smtClean="0">
                <a:solidFill>
                  <a:schemeClr val="dk1"/>
                </a:solidFill>
                <a:latin typeface="Calibri"/>
                <a:ea typeface="Calibri"/>
                <a:cs typeface="Calibri"/>
                <a:sym typeface="Calibri"/>
              </a:rPr>
              <a:t>.</a:t>
            </a:r>
            <a:r>
              <a:rPr lang="es-ES" sz="1800" b="1" i="0" u="none" strike="noStrike" cap="none" noProof="0" dirty="0" err="1" smtClean="0">
                <a:solidFill>
                  <a:schemeClr val="dk1"/>
                </a:solidFill>
                <a:latin typeface="Calibri"/>
                <a:ea typeface="Calibri"/>
                <a:cs typeface="Calibri"/>
                <a:sym typeface="Calibri"/>
              </a:rPr>
              <a:t>edu</a:t>
            </a:r>
            <a:r>
              <a:rPr lang="es-ES" sz="1800" b="1" i="0" u="none" strike="noStrike" cap="none" noProof="0" dirty="0" smtClean="0">
                <a:solidFill>
                  <a:schemeClr val="dk1"/>
                </a:solidFill>
                <a:latin typeface="Calibri"/>
                <a:ea typeface="Calibri"/>
                <a:cs typeface="Calibri"/>
                <a:sym typeface="Calibri"/>
              </a:rPr>
              <a:t> </a:t>
            </a:r>
            <a:r>
              <a:rPr lang="es-ES" sz="1800" b="0" i="0" u="none" strike="noStrike" cap="none" noProof="0" dirty="0" smtClean="0">
                <a:solidFill>
                  <a:schemeClr val="dk1"/>
                </a:solidFill>
                <a:latin typeface="Calibri"/>
                <a:ea typeface="Calibri"/>
                <a:cs typeface="Calibri"/>
                <a:sym typeface="Calibri"/>
              </a:rPr>
              <a:t>(para </a:t>
            </a:r>
            <a:r>
              <a:rPr lang="es-ES" sz="1800" b="1" i="0" u="none" strike="noStrike" cap="none" noProof="0" dirty="0" smtClean="0">
                <a:solidFill>
                  <a:schemeClr val="dk1"/>
                </a:solidFill>
                <a:latin typeface="Calibri"/>
                <a:ea typeface="Calibri"/>
                <a:cs typeface="Calibri"/>
                <a:sym typeface="Calibri"/>
              </a:rPr>
              <a:t>edu</a:t>
            </a:r>
            <a:r>
              <a:rPr lang="es-ES" sz="1800" b="0" i="0" u="none" strike="noStrike" cap="none" noProof="0" dirty="0" smtClean="0">
                <a:solidFill>
                  <a:schemeClr val="dk1"/>
                </a:solidFill>
                <a:latin typeface="Calibri"/>
                <a:ea typeface="Calibri"/>
                <a:cs typeface="Calibri"/>
                <a:sym typeface="Calibri"/>
              </a:rPr>
              <a:t>cación)		</a:t>
            </a:r>
          </a:p>
          <a:p>
            <a:pPr marL="342900" marR="0" lvl="0" indent="-228600" algn="l" rtl="0">
              <a:lnSpc>
                <a:spcPct val="100000"/>
              </a:lnSpc>
              <a:spcBef>
                <a:spcPts val="440"/>
              </a:spcBef>
              <a:spcAft>
                <a:spcPts val="0"/>
              </a:spcAft>
              <a:buClr>
                <a:schemeClr val="accent1"/>
              </a:buClr>
              <a:buSzPct val="25000"/>
              <a:buFont typeface="Arial"/>
              <a:buNone/>
            </a:pPr>
            <a:r>
              <a:rPr lang="es-ES" sz="1800" b="1" i="0" u="none" strike="noStrike" cap="none" noProof="0" dirty="0" smtClean="0">
                <a:solidFill>
                  <a:schemeClr val="dk1"/>
                </a:solidFill>
                <a:latin typeface="Calibri"/>
                <a:ea typeface="Calibri"/>
                <a:cs typeface="Calibri"/>
                <a:sym typeface="Calibri"/>
              </a:rPr>
              <a:t>.</a:t>
            </a:r>
            <a:r>
              <a:rPr lang="es-ES" sz="1800" b="1" i="0" u="none" strike="noStrike" cap="none" noProof="0" dirty="0" err="1" smtClean="0">
                <a:solidFill>
                  <a:schemeClr val="dk1"/>
                </a:solidFill>
                <a:latin typeface="Calibri"/>
                <a:ea typeface="Calibri"/>
                <a:cs typeface="Calibri"/>
                <a:sym typeface="Calibri"/>
              </a:rPr>
              <a:t>org</a:t>
            </a:r>
            <a:r>
              <a:rPr lang="es-ES" sz="1800" b="0" i="0" u="none" strike="noStrike" cap="none" noProof="0" dirty="0" smtClean="0">
                <a:solidFill>
                  <a:schemeClr val="dk1"/>
                </a:solidFill>
                <a:latin typeface="Calibri"/>
                <a:ea typeface="Calibri"/>
                <a:cs typeface="Calibri"/>
                <a:sym typeface="Calibri"/>
              </a:rPr>
              <a:t> (para </a:t>
            </a:r>
            <a:r>
              <a:rPr lang="es-ES" sz="1800" b="1" i="0" u="none" strike="noStrike" cap="none" noProof="0" dirty="0" smtClean="0">
                <a:solidFill>
                  <a:schemeClr val="dk1"/>
                </a:solidFill>
                <a:latin typeface="Calibri"/>
                <a:ea typeface="Calibri"/>
                <a:cs typeface="Calibri"/>
                <a:sym typeface="Calibri"/>
              </a:rPr>
              <a:t>org</a:t>
            </a:r>
            <a:r>
              <a:rPr lang="es-ES" sz="1800" b="0" i="0" u="none" strike="noStrike" cap="none" noProof="0" dirty="0" smtClean="0">
                <a:solidFill>
                  <a:schemeClr val="dk1"/>
                </a:solidFill>
                <a:latin typeface="Calibri"/>
                <a:ea typeface="Calibri"/>
                <a:cs typeface="Calibri"/>
                <a:sym typeface="Calibri"/>
              </a:rPr>
              <a:t>anizaciones sin fines de lucro)</a:t>
            </a:r>
            <a:endParaRPr lang="es-ES" sz="1800" b="0" i="0" u="none" strike="noStrike" cap="none" noProof="0" dirty="0">
              <a:solidFill>
                <a:schemeClr val="dk1"/>
              </a:solidFill>
              <a:latin typeface="Calibri"/>
              <a:ea typeface="Calibri"/>
              <a:cs typeface="Calibri"/>
              <a:sym typeface="Calibri"/>
            </a:endParaRPr>
          </a:p>
        </p:txBody>
      </p:sp>
      <p:pic>
        <p:nvPicPr>
          <p:cNvPr id="336" name="Shape 336"/>
          <p:cNvPicPr preferRelativeResize="0"/>
          <p:nvPr/>
        </p:nvPicPr>
        <p:blipFill rotWithShape="1">
          <a:blip r:embed="rId3">
            <a:alphaModFix/>
          </a:blip>
          <a:srcRect/>
          <a:stretch/>
        </p:blipFill>
        <p:spPr>
          <a:xfrm>
            <a:off x="4864925" y="424550"/>
            <a:ext cx="1323749" cy="1065099"/>
          </a:xfrm>
          <a:prstGeom prst="rect">
            <a:avLst/>
          </a:prstGeom>
          <a:noFill/>
          <a:ln>
            <a:noFill/>
          </a:ln>
        </p:spPr>
      </p:pic>
      <p:pic>
        <p:nvPicPr>
          <p:cNvPr id="337" name="Shape 337"/>
          <p:cNvPicPr preferRelativeResize="0"/>
          <p:nvPr/>
        </p:nvPicPr>
        <p:blipFill rotWithShape="1">
          <a:blip r:embed="rId4">
            <a:alphaModFix/>
          </a:blip>
          <a:srcRect/>
          <a:stretch/>
        </p:blipFill>
        <p:spPr>
          <a:xfrm>
            <a:off x="813337" y="1595150"/>
            <a:ext cx="5802775" cy="3546149"/>
          </a:xfrm>
          <a:prstGeom prst="rect">
            <a:avLst/>
          </a:prstGeom>
          <a:noFill/>
          <a:ln w="9525" cap="flat" cmpd="sng">
            <a:solidFill>
              <a:srgbClr val="000000"/>
            </a:solidFill>
            <a:prstDash val="solid"/>
            <a:round/>
            <a:headEnd type="none" w="med" len="med"/>
            <a:tailEnd type="none" w="med" len="med"/>
          </a:ln>
        </p:spPr>
      </p:pic>
      <p:sp>
        <p:nvSpPr>
          <p:cNvPr id="338" name="Shape 33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14</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idx="4294967295"/>
          </p:nvPr>
        </p:nvSpPr>
        <p:spPr>
          <a:xfrm>
            <a:off x="457200" y="45898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s-ES" dirty="0" smtClean="0"/>
              <a:t>Abra el mundo </a:t>
            </a:r>
            <a:r>
              <a:rPr lang="es-ES" dirty="0" err="1" smtClean="0"/>
              <a:t>dig</a:t>
            </a:r>
            <a:r>
              <a:rPr lang="es-ES" sz="4600" b="0" i="0" u="none" strike="noStrike" cap="none" noProof="0" dirty="0" err="1" smtClean="0">
                <a:solidFill>
                  <a:schemeClr val="dk2"/>
                </a:solidFill>
                <a:latin typeface="Cambria"/>
                <a:ea typeface="Cambria"/>
                <a:cs typeface="Cambria"/>
                <a:sym typeface="Cambria"/>
              </a:rPr>
              <a:t>ital</a:t>
            </a:r>
            <a:endParaRPr lang="es-ES" sz="4600" b="0" i="0" u="none" strike="noStrike" cap="none" noProof="0" dirty="0">
              <a:solidFill>
                <a:schemeClr val="dk2"/>
              </a:solidFill>
              <a:latin typeface="Cambria"/>
              <a:ea typeface="Cambria"/>
              <a:cs typeface="Cambria"/>
              <a:sym typeface="Cambria"/>
            </a:endParaRPr>
          </a:p>
        </p:txBody>
      </p:sp>
      <p:sp>
        <p:nvSpPr>
          <p:cNvPr id="344" name="Shape 344"/>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15</a:t>
            </a:fld>
            <a:endParaRPr lang="en-US" sz="1400" b="0" i="0" u="none" strike="noStrike" cap="none">
              <a:solidFill>
                <a:srgbClr val="000000"/>
              </a:solidFill>
              <a:latin typeface="Arial"/>
              <a:ea typeface="Arial"/>
              <a:cs typeface="Arial"/>
              <a:sym typeface="Arial"/>
            </a:endParaRPr>
          </a:p>
        </p:txBody>
      </p:sp>
      <p:pic>
        <p:nvPicPr>
          <p:cNvPr id="345" name="Shape 345"/>
          <p:cNvPicPr preferRelativeResize="0"/>
          <p:nvPr/>
        </p:nvPicPr>
        <p:blipFill rotWithShape="1">
          <a:blip r:embed="rId3">
            <a:alphaModFix/>
          </a:blip>
          <a:srcRect/>
          <a:stretch/>
        </p:blipFill>
        <p:spPr>
          <a:xfrm>
            <a:off x="403125" y="1981825"/>
            <a:ext cx="2454199" cy="1227099"/>
          </a:xfrm>
          <a:prstGeom prst="rect">
            <a:avLst/>
          </a:prstGeom>
          <a:noFill/>
          <a:ln>
            <a:noFill/>
          </a:ln>
        </p:spPr>
      </p:pic>
      <p:pic>
        <p:nvPicPr>
          <p:cNvPr id="346" name="Shape 346"/>
          <p:cNvPicPr preferRelativeResize="0"/>
          <p:nvPr/>
        </p:nvPicPr>
        <p:blipFill rotWithShape="1">
          <a:blip r:embed="rId4">
            <a:alphaModFix/>
          </a:blip>
          <a:srcRect/>
          <a:stretch/>
        </p:blipFill>
        <p:spPr>
          <a:xfrm>
            <a:off x="1856400" y="4073267"/>
            <a:ext cx="763000" cy="282175"/>
          </a:xfrm>
          <a:prstGeom prst="rect">
            <a:avLst/>
          </a:prstGeom>
          <a:noFill/>
          <a:ln>
            <a:noFill/>
          </a:ln>
        </p:spPr>
      </p:pic>
      <p:sp>
        <p:nvSpPr>
          <p:cNvPr id="347" name="Shape 347"/>
          <p:cNvSpPr txBox="1"/>
          <p:nvPr/>
        </p:nvSpPr>
        <p:spPr>
          <a:xfrm>
            <a:off x="3091050" y="1597732"/>
            <a:ext cx="3181200" cy="84362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A6175"/>
              </a:buClr>
              <a:buSzPct val="25000"/>
              <a:buFont typeface="Arial"/>
              <a:buNone/>
            </a:pPr>
            <a:r>
              <a:rPr lang="en-US" sz="3000" b="1" i="0" u="none" strike="noStrike" cap="none" dirty="0">
                <a:solidFill>
                  <a:srgbClr val="0A6175"/>
                </a:solidFill>
                <a:latin typeface="Arial"/>
                <a:ea typeface="Arial"/>
                <a:cs typeface="Arial"/>
                <a:sym typeface="Arial"/>
              </a:rPr>
              <a:t>  </a:t>
            </a:r>
            <a:r>
              <a:rPr lang="en-US" sz="3600" b="1" i="0" u="none" strike="noStrike" cap="none" dirty="0">
                <a:solidFill>
                  <a:srgbClr val="7F6000"/>
                </a:solidFill>
                <a:latin typeface="Cambria"/>
                <a:ea typeface="Cambria"/>
                <a:cs typeface="Cambria"/>
                <a:sym typeface="Cambria"/>
              </a:rPr>
              <a:t>shopping</a:t>
            </a:r>
          </a:p>
        </p:txBody>
      </p:sp>
      <p:sp>
        <p:nvSpPr>
          <p:cNvPr id="348" name="Shape 348"/>
          <p:cNvSpPr txBox="1"/>
          <p:nvPr/>
        </p:nvSpPr>
        <p:spPr>
          <a:xfrm>
            <a:off x="5280150" y="2298100"/>
            <a:ext cx="3181200" cy="1649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9900"/>
              </a:buClr>
              <a:buSzPct val="25000"/>
              <a:buFont typeface="Georgia"/>
              <a:buNone/>
            </a:pPr>
            <a:r>
              <a:rPr lang="en-US" sz="3600" b="1" i="0" u="none" strike="noStrike" cap="none">
                <a:solidFill>
                  <a:srgbClr val="FF9900"/>
                </a:solidFill>
                <a:latin typeface="Georgia"/>
                <a:ea typeface="Georgia"/>
                <a:cs typeface="Georgia"/>
                <a:sym typeface="Georgia"/>
              </a:rPr>
              <a:t>information</a:t>
            </a:r>
          </a:p>
        </p:txBody>
      </p:sp>
      <p:sp>
        <p:nvSpPr>
          <p:cNvPr id="349" name="Shape 349"/>
          <p:cNvSpPr txBox="1"/>
          <p:nvPr/>
        </p:nvSpPr>
        <p:spPr>
          <a:xfrm>
            <a:off x="5069075" y="4300050"/>
            <a:ext cx="2964900" cy="61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6AA84F"/>
              </a:buClr>
              <a:buSzPct val="25000"/>
              <a:buFont typeface="Georgia"/>
              <a:buNone/>
            </a:pPr>
            <a:r>
              <a:rPr lang="en-US" sz="3600" b="1" i="0" u="none" strike="noStrike" cap="none">
                <a:solidFill>
                  <a:srgbClr val="6AA84F"/>
                </a:solidFill>
                <a:latin typeface="Georgia"/>
                <a:ea typeface="Georgia"/>
                <a:cs typeface="Georgia"/>
                <a:sym typeface="Georgia"/>
              </a:rPr>
              <a:t>banking</a:t>
            </a:r>
          </a:p>
        </p:txBody>
      </p:sp>
      <p:pic>
        <p:nvPicPr>
          <p:cNvPr id="350" name="Shape 350"/>
          <p:cNvPicPr preferRelativeResize="0"/>
          <p:nvPr/>
        </p:nvPicPr>
        <p:blipFill rotWithShape="1">
          <a:blip r:embed="rId5">
            <a:alphaModFix/>
          </a:blip>
          <a:srcRect/>
          <a:stretch/>
        </p:blipFill>
        <p:spPr>
          <a:xfrm>
            <a:off x="3476725" y="2235000"/>
            <a:ext cx="1420800" cy="1420800"/>
          </a:xfrm>
          <a:prstGeom prst="rect">
            <a:avLst/>
          </a:prstGeom>
          <a:noFill/>
          <a:ln>
            <a:noFill/>
          </a:ln>
        </p:spPr>
      </p:pic>
      <p:pic>
        <p:nvPicPr>
          <p:cNvPr id="351" name="Shape 351"/>
          <p:cNvPicPr preferRelativeResize="0"/>
          <p:nvPr/>
        </p:nvPicPr>
        <p:blipFill rotWithShape="1">
          <a:blip r:embed="rId6">
            <a:alphaModFix/>
          </a:blip>
          <a:srcRect/>
          <a:stretch/>
        </p:blipFill>
        <p:spPr>
          <a:xfrm>
            <a:off x="538287" y="4211273"/>
            <a:ext cx="1124810" cy="396299"/>
          </a:xfrm>
          <a:prstGeom prst="rect">
            <a:avLst/>
          </a:prstGeom>
          <a:noFill/>
          <a:ln>
            <a:noFill/>
          </a:ln>
        </p:spPr>
      </p:pic>
      <p:pic>
        <p:nvPicPr>
          <p:cNvPr id="352" name="Shape 352"/>
          <p:cNvPicPr preferRelativeResize="0"/>
          <p:nvPr/>
        </p:nvPicPr>
        <p:blipFill rotWithShape="1">
          <a:blip r:embed="rId7">
            <a:alphaModFix/>
          </a:blip>
          <a:srcRect/>
          <a:stretch/>
        </p:blipFill>
        <p:spPr>
          <a:xfrm>
            <a:off x="6693975" y="4917450"/>
            <a:ext cx="1284099" cy="1284099"/>
          </a:xfrm>
          <a:prstGeom prst="rect">
            <a:avLst/>
          </a:prstGeom>
          <a:noFill/>
          <a:ln>
            <a:noFill/>
          </a:ln>
        </p:spPr>
      </p:pic>
      <p:pic>
        <p:nvPicPr>
          <p:cNvPr id="353" name="Shape 353"/>
          <p:cNvPicPr preferRelativeResize="0"/>
          <p:nvPr/>
        </p:nvPicPr>
        <p:blipFill rotWithShape="1">
          <a:blip r:embed="rId8">
            <a:alphaModFix/>
          </a:blip>
          <a:srcRect/>
          <a:stretch/>
        </p:blipFill>
        <p:spPr>
          <a:xfrm>
            <a:off x="6095075" y="2966599"/>
            <a:ext cx="1284099" cy="1284099"/>
          </a:xfrm>
          <a:prstGeom prst="rect">
            <a:avLst/>
          </a:prstGeom>
          <a:noFill/>
          <a:ln>
            <a:noFill/>
          </a:ln>
        </p:spPr>
      </p:pic>
      <p:pic>
        <p:nvPicPr>
          <p:cNvPr id="354" name="Shape 354"/>
          <p:cNvPicPr preferRelativeResize="0"/>
          <p:nvPr/>
        </p:nvPicPr>
        <p:blipFill rotWithShape="1">
          <a:blip r:embed="rId9">
            <a:alphaModFix/>
          </a:blip>
          <a:srcRect l="9841" t="13753" r="3299" b="12580"/>
          <a:stretch/>
        </p:blipFill>
        <p:spPr>
          <a:xfrm>
            <a:off x="2738925" y="5138050"/>
            <a:ext cx="2018649" cy="1284099"/>
          </a:xfrm>
          <a:prstGeom prst="rect">
            <a:avLst/>
          </a:prstGeom>
          <a:noFill/>
          <a:ln>
            <a:noFill/>
          </a:ln>
        </p:spPr>
      </p:pic>
      <p:sp>
        <p:nvSpPr>
          <p:cNvPr id="355" name="Shape 355"/>
          <p:cNvSpPr txBox="1"/>
          <p:nvPr/>
        </p:nvSpPr>
        <p:spPr>
          <a:xfrm>
            <a:off x="1932625" y="4631250"/>
            <a:ext cx="2964900" cy="766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51C75"/>
              </a:buClr>
              <a:buSzPct val="25000"/>
              <a:buFont typeface="Georgia"/>
              <a:buNone/>
            </a:pPr>
            <a:r>
              <a:rPr lang="en-US" sz="3600" b="1" i="0" u="none" strike="noStrike" cap="none">
                <a:solidFill>
                  <a:srgbClr val="351C75"/>
                </a:solidFill>
                <a:latin typeface="Georgia"/>
                <a:ea typeface="Georgia"/>
                <a:cs typeface="Georgia"/>
                <a:sym typeface="Georgia"/>
              </a:rPr>
              <a:t>education</a:t>
            </a:r>
          </a:p>
        </p:txBody>
      </p:sp>
      <p:sp>
        <p:nvSpPr>
          <p:cNvPr id="356" name="Shape 356"/>
          <p:cNvSpPr txBox="1"/>
          <p:nvPr/>
        </p:nvSpPr>
        <p:spPr>
          <a:xfrm>
            <a:off x="340050" y="3036300"/>
            <a:ext cx="3751199" cy="1459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3000" b="1" i="0" u="none" strike="noStrike" cap="none">
              <a:solidFill>
                <a:srgbClr val="5B0F00"/>
              </a:solidFill>
              <a:latin typeface="Arial"/>
              <a:ea typeface="Arial"/>
              <a:cs typeface="Arial"/>
              <a:sym typeface="Arial"/>
            </a:endParaRPr>
          </a:p>
          <a:p>
            <a:pPr marL="0" marR="0" lvl="0" indent="0" algn="l" rtl="0">
              <a:lnSpc>
                <a:spcPct val="100000"/>
              </a:lnSpc>
              <a:spcBef>
                <a:spcPts val="0"/>
              </a:spcBef>
              <a:spcAft>
                <a:spcPts val="0"/>
              </a:spcAft>
              <a:buClr>
                <a:srgbClr val="A61C00"/>
              </a:buClr>
              <a:buSzPct val="25000"/>
              <a:buFont typeface="Georgia"/>
              <a:buNone/>
            </a:pPr>
            <a:r>
              <a:rPr lang="en-US" sz="3600" b="1" i="0" u="none" strike="noStrike" cap="none">
                <a:solidFill>
                  <a:srgbClr val="A61C00"/>
                </a:solidFill>
                <a:latin typeface="Georgia"/>
                <a:ea typeface="Georgia"/>
                <a:cs typeface="Georgia"/>
                <a:sym typeface="Georgia"/>
              </a:rPr>
              <a:t>entertainment</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idx="4294967295"/>
          </p:nvPr>
        </p:nvSpPr>
        <p:spPr>
          <a:xfrm>
            <a:off x="610400" y="-11"/>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3600" b="0" i="0" u="none" strike="noStrike" cap="none" noProof="0" dirty="0" smtClean="0">
                <a:solidFill>
                  <a:schemeClr val="dk2"/>
                </a:solidFill>
                <a:latin typeface="Cambria"/>
                <a:ea typeface="Cambria"/>
                <a:cs typeface="Cambria"/>
                <a:sym typeface="Cambria"/>
              </a:rPr>
              <a:t>Cómo permanecer seguros en línea</a:t>
            </a:r>
            <a:endParaRPr lang="es-ES" sz="3600" b="0" i="0" u="none" strike="noStrike" cap="none" noProof="0" dirty="0">
              <a:solidFill>
                <a:schemeClr val="dk2"/>
              </a:solidFill>
              <a:latin typeface="Cambria"/>
              <a:ea typeface="Cambria"/>
              <a:cs typeface="Cambria"/>
              <a:sym typeface="Cambria"/>
            </a:endParaRPr>
          </a:p>
        </p:txBody>
      </p:sp>
      <p:sp>
        <p:nvSpPr>
          <p:cNvPr id="362" name="Shape 362"/>
          <p:cNvSpPr txBox="1">
            <a:spLocks noGrp="1"/>
          </p:cNvSpPr>
          <p:nvPr>
            <p:ph type="body" idx="4294967295"/>
          </p:nvPr>
        </p:nvSpPr>
        <p:spPr>
          <a:xfrm>
            <a:off x="762000" y="955250"/>
            <a:ext cx="3657600" cy="5248200"/>
          </a:xfrm>
          <a:prstGeom prst="rect">
            <a:avLst/>
          </a:prstGeom>
          <a:noFill/>
          <a:ln>
            <a:noFill/>
          </a:ln>
        </p:spPr>
        <p:txBody>
          <a:bodyPr lIns="91425" tIns="91425" rIns="91425" bIns="91425" anchor="t" anchorCtr="0">
            <a:noAutofit/>
          </a:bodyPr>
          <a:lstStyle/>
          <a:p>
            <a:pPr marL="88900" marR="0" lvl="0" indent="-88900" algn="ctr" rtl="0">
              <a:lnSpc>
                <a:spcPct val="100000"/>
              </a:lnSpc>
              <a:spcBef>
                <a:spcPts val="0"/>
              </a:spcBef>
              <a:spcAft>
                <a:spcPts val="0"/>
              </a:spcAft>
              <a:buClr>
                <a:schemeClr val="accent1"/>
              </a:buClr>
              <a:buSzPct val="25000"/>
              <a:buFont typeface="Arial"/>
              <a:buNone/>
            </a:pPr>
            <a:r>
              <a:rPr lang="es-ES" sz="2400" b="0" i="1" u="none" strike="noStrike" cap="none" noProof="0" dirty="0" smtClean="0">
                <a:solidFill>
                  <a:srgbClr val="990000"/>
                </a:solidFill>
                <a:latin typeface="Calibri"/>
                <a:ea typeface="Calibri"/>
                <a:cs typeface="Calibri"/>
                <a:sym typeface="Calibri"/>
              </a:rPr>
              <a:t>Proteja a su familia del robo de identidad* en línea</a:t>
            </a:r>
          </a:p>
          <a:p>
            <a:pPr marL="0" marR="0" lvl="0" indent="0" algn="ctr" rtl="0">
              <a:lnSpc>
                <a:spcPct val="100000"/>
              </a:lnSpc>
              <a:spcBef>
                <a:spcPts val="0"/>
              </a:spcBef>
              <a:spcAft>
                <a:spcPts val="0"/>
              </a:spcAft>
              <a:buClr>
                <a:schemeClr val="accent1"/>
              </a:buClr>
              <a:buSzPct val="25000"/>
              <a:buFont typeface="Arial"/>
              <a:buNone/>
            </a:pPr>
            <a:endParaRPr lang="es-ES" sz="1800" b="0" i="0" u="none" strike="noStrike" cap="none" noProof="0"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lang="es-ES" sz="1800" b="0" i="0" u="none" strike="noStrike" cap="none" noProof="0"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lang="es-ES" sz="1800" b="0" i="0" u="none" strike="noStrike" cap="none" noProof="0"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lang="es-ES" sz="1800" b="0" i="0" u="none" strike="noStrike" cap="none" noProof="0"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lang="es-ES" sz="1800" b="0" i="0" u="none" strike="noStrike" cap="none" noProof="0"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lang="es-ES" sz="1800" b="0" i="0" u="none" strike="noStrike" cap="none" noProof="0"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lang="es-ES" sz="1800" b="0" i="0" u="none" strike="noStrike" cap="none" noProof="0"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lang="es-ES" sz="1800" b="0" i="0" u="none" strike="noStrike" cap="none" noProof="0"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Arial"/>
              <a:buNone/>
            </a:pPr>
            <a:endParaRPr lang="es-ES" sz="1400" b="0" i="0" u="none" strike="noStrike" cap="none" noProof="0"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Arial"/>
              <a:buNone/>
            </a:pPr>
            <a:endParaRPr lang="es-ES" sz="1400" b="0" i="0" u="none" strike="noStrike" cap="none" noProof="0"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Arial"/>
              <a:buNone/>
            </a:pPr>
            <a:endParaRPr lang="es-ES" sz="1400" b="0" i="0" u="none" strike="noStrike" cap="none" noProof="0"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Arial"/>
              <a:buNone/>
            </a:pPr>
            <a:endParaRPr lang="es-ES" sz="1400" b="0" i="0" u="none" strike="noStrike" cap="none" noProof="0"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Arial"/>
              <a:buNone/>
            </a:pPr>
            <a:r>
              <a:rPr lang="es-ES" sz="1400" b="0" i="0" u="none" strike="noStrike" cap="none" noProof="0" dirty="0" smtClean="0">
                <a:solidFill>
                  <a:srgbClr val="000000"/>
                </a:solidFill>
                <a:latin typeface="Arial"/>
                <a:ea typeface="Arial"/>
                <a:cs typeface="Arial"/>
                <a:sym typeface="Arial"/>
              </a:rPr>
              <a:t>*Alguien usa su información personal sin su conocimiento para cometer fraude o robo.</a:t>
            </a:r>
            <a:endParaRPr lang="es-ES" sz="1800" b="1" i="0" u="none" strike="noStrike" cap="none" noProof="0" dirty="0">
              <a:solidFill>
                <a:schemeClr val="dk1"/>
              </a:solidFill>
              <a:latin typeface="Calibri"/>
              <a:ea typeface="Calibri"/>
              <a:cs typeface="Calibri"/>
              <a:sym typeface="Calibri"/>
            </a:endParaRPr>
          </a:p>
        </p:txBody>
      </p:sp>
      <p:sp>
        <p:nvSpPr>
          <p:cNvPr id="363" name="Shape 363"/>
          <p:cNvSpPr txBox="1">
            <a:spLocks noGrp="1"/>
          </p:cNvSpPr>
          <p:nvPr>
            <p:ph type="body" idx="4294967295"/>
          </p:nvPr>
        </p:nvSpPr>
        <p:spPr>
          <a:xfrm>
            <a:off x="4419598" y="1058574"/>
            <a:ext cx="3854389" cy="5204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s-ES" sz="2400" b="0" i="1" u="none" strike="noStrike" cap="none" noProof="0" dirty="0" smtClean="0">
                <a:solidFill>
                  <a:srgbClr val="990000"/>
                </a:solidFill>
                <a:latin typeface="Calibri"/>
                <a:ea typeface="Calibri"/>
                <a:cs typeface="Calibri"/>
                <a:sym typeface="Calibri"/>
              </a:rPr>
              <a:t>Consejos de prevención:</a:t>
            </a:r>
          </a:p>
          <a:p>
            <a:pPr marL="457200" marR="0" lvl="0" indent="-342900" algn="l" rtl="0">
              <a:lnSpc>
                <a:spcPct val="90000"/>
              </a:lnSpc>
              <a:spcBef>
                <a:spcPts val="440"/>
              </a:spcBef>
              <a:spcAft>
                <a:spcPts val="0"/>
              </a:spcAft>
              <a:buClr>
                <a:schemeClr val="accent1"/>
              </a:buClr>
              <a:buSzPct val="100000"/>
              <a:buFont typeface="Arial"/>
              <a:buChar char="•"/>
            </a:pPr>
            <a:r>
              <a:rPr lang="es-ES" sz="1800" b="0" i="0" u="none" strike="noStrike" cap="none" noProof="0" dirty="0" smtClean="0">
                <a:solidFill>
                  <a:srgbClr val="000000"/>
                </a:solidFill>
                <a:latin typeface="Calibri"/>
                <a:ea typeface="Calibri"/>
                <a:cs typeface="Calibri"/>
                <a:sym typeface="Calibri"/>
              </a:rPr>
              <a:t>Genere contraseñas fuertes y use contraseñas diferentes para sitios diferentes – consérvelas privadas.</a:t>
            </a:r>
          </a:p>
          <a:p>
            <a:pPr marL="457200" marR="0" lvl="0" indent="-342900" algn="l" rtl="0">
              <a:lnSpc>
                <a:spcPct val="90000"/>
              </a:lnSpc>
              <a:spcBef>
                <a:spcPts val="440"/>
              </a:spcBef>
              <a:spcAft>
                <a:spcPts val="0"/>
              </a:spcAft>
              <a:buClr>
                <a:schemeClr val="accent1"/>
              </a:buClr>
              <a:buSzPct val="100000"/>
              <a:buFont typeface="Calibri"/>
              <a:buChar char="•"/>
            </a:pPr>
            <a:r>
              <a:rPr lang="es-ES" sz="1800" b="0" i="0" u="none" strike="noStrike" cap="none" noProof="0" dirty="0" smtClean="0">
                <a:solidFill>
                  <a:srgbClr val="000000"/>
                </a:solidFill>
                <a:highlight>
                  <a:srgbClr val="FFFFFF"/>
                </a:highlight>
                <a:latin typeface="Calibri"/>
                <a:ea typeface="Calibri"/>
                <a:cs typeface="Calibri"/>
                <a:sym typeface="Calibri"/>
              </a:rPr>
              <a:t>Al crear contraseñas, no use información que se pueda conectar fácilmente con usted (su fecha de nacimiento, número de seguro social, número telefónico, o nombres de mascotas o pasatiempos).</a:t>
            </a:r>
          </a:p>
          <a:p>
            <a:pPr marL="457200" marR="0" lvl="0" indent="-342900" algn="l" rtl="0">
              <a:lnSpc>
                <a:spcPct val="90000"/>
              </a:lnSpc>
              <a:spcBef>
                <a:spcPts val="440"/>
              </a:spcBef>
              <a:spcAft>
                <a:spcPts val="0"/>
              </a:spcAft>
              <a:buClr>
                <a:schemeClr val="accent1"/>
              </a:buClr>
              <a:buSzPct val="100000"/>
              <a:buFont typeface="Calibri"/>
              <a:buChar char="•"/>
            </a:pPr>
            <a:r>
              <a:rPr lang="es-ES" sz="1800" b="0" i="0" u="none" strike="noStrike" cap="none" noProof="0" dirty="0" smtClean="0">
                <a:solidFill>
                  <a:srgbClr val="000000"/>
                </a:solidFill>
                <a:highlight>
                  <a:srgbClr val="FFFFFF"/>
                </a:highlight>
                <a:latin typeface="Calibri"/>
                <a:ea typeface="Calibri"/>
                <a:cs typeface="Calibri"/>
                <a:sym typeface="Calibri"/>
              </a:rPr>
              <a:t>No responda a mensajes de e-mail o que salen en páginas y piden que actualice o proporcione su información personal. </a:t>
            </a:r>
          </a:p>
          <a:p>
            <a:pPr marL="457200" marR="0" lvl="0" indent="-342900" algn="l" rtl="0">
              <a:lnSpc>
                <a:spcPct val="90000"/>
              </a:lnSpc>
              <a:spcBef>
                <a:spcPts val="440"/>
              </a:spcBef>
              <a:spcAft>
                <a:spcPts val="0"/>
              </a:spcAft>
              <a:buClr>
                <a:schemeClr val="accent1"/>
              </a:buClr>
              <a:buSzPct val="100000"/>
              <a:buFont typeface="Calibri"/>
              <a:buChar char="•"/>
            </a:pPr>
            <a:r>
              <a:rPr lang="es-ES" sz="1800" b="0" i="0" u="none" strike="noStrike" cap="none" noProof="0" dirty="0" smtClean="0">
                <a:solidFill>
                  <a:srgbClr val="000000"/>
                </a:solidFill>
                <a:highlight>
                  <a:srgbClr val="FFFFFF"/>
                </a:highlight>
                <a:latin typeface="Calibri"/>
                <a:ea typeface="Calibri"/>
                <a:cs typeface="Calibri"/>
                <a:sym typeface="Calibri"/>
              </a:rPr>
              <a:t>Recuérdeles a sus hijos </a:t>
            </a:r>
            <a:r>
              <a:rPr lang="es-ES" sz="1800" dirty="0" smtClean="0">
                <a:solidFill>
                  <a:srgbClr val="000000"/>
                </a:solidFill>
                <a:highlight>
                  <a:srgbClr val="FFFFFF"/>
                </a:highlight>
              </a:rPr>
              <a:t>no dar información </a:t>
            </a:r>
            <a:r>
              <a:rPr lang="es-ES" sz="1800" b="0" i="0" u="none" strike="noStrike" cap="none" noProof="0" dirty="0" smtClean="0">
                <a:solidFill>
                  <a:srgbClr val="000000"/>
                </a:solidFill>
                <a:highlight>
                  <a:srgbClr val="FFFFFF"/>
                </a:highlight>
                <a:latin typeface="Calibri"/>
                <a:ea typeface="Calibri"/>
                <a:cs typeface="Calibri"/>
                <a:sym typeface="Calibri"/>
              </a:rPr>
              <a:t>privada en línea.</a:t>
            </a:r>
          </a:p>
        </p:txBody>
      </p:sp>
      <p:pic>
        <p:nvPicPr>
          <p:cNvPr id="364" name="Shape 364"/>
          <p:cNvPicPr preferRelativeResize="0"/>
          <p:nvPr/>
        </p:nvPicPr>
        <p:blipFill rotWithShape="1">
          <a:blip r:embed="rId3">
            <a:alphaModFix/>
          </a:blip>
          <a:srcRect/>
          <a:stretch/>
        </p:blipFill>
        <p:spPr>
          <a:xfrm>
            <a:off x="965608" y="2018649"/>
            <a:ext cx="3250375" cy="2604424"/>
          </a:xfrm>
          <a:prstGeom prst="rect">
            <a:avLst/>
          </a:prstGeom>
          <a:noFill/>
          <a:ln>
            <a:noFill/>
          </a:ln>
        </p:spPr>
      </p:pic>
      <p:sp>
        <p:nvSpPr>
          <p:cNvPr id="365" name="Shape 365"/>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16</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2"/>
              </a:buClr>
              <a:buSzPct val="25000"/>
              <a:buFont typeface="Cambria"/>
              <a:buNone/>
            </a:pPr>
            <a:r>
              <a:rPr lang="es-ES" sz="4600" b="0" i="0" u="none" strike="noStrike" cap="none" noProof="0" dirty="0" smtClean="0">
                <a:solidFill>
                  <a:schemeClr val="dk2"/>
                </a:solidFill>
                <a:latin typeface="Cambria"/>
                <a:ea typeface="Cambria"/>
                <a:cs typeface="Cambria"/>
                <a:sym typeface="Cambria"/>
              </a:rPr>
              <a:t>Compras en línea seguras</a:t>
            </a:r>
            <a:endParaRPr lang="es-ES" sz="4600" b="0" i="0" u="none" strike="noStrike" cap="none" noProof="0" dirty="0">
              <a:solidFill>
                <a:schemeClr val="dk2"/>
              </a:solidFill>
              <a:latin typeface="Cambria"/>
              <a:ea typeface="Cambria"/>
              <a:cs typeface="Cambria"/>
              <a:sym typeface="Cambria"/>
            </a:endParaRPr>
          </a:p>
        </p:txBody>
      </p:sp>
      <p:sp>
        <p:nvSpPr>
          <p:cNvPr id="371" name="Shape 371"/>
          <p:cNvSpPr txBox="1">
            <a:spLocks noGrp="1"/>
          </p:cNvSpPr>
          <p:nvPr>
            <p:ph type="body" idx="4294967295"/>
          </p:nvPr>
        </p:nvSpPr>
        <p:spPr>
          <a:xfrm>
            <a:off x="390617" y="1310924"/>
            <a:ext cx="3790766" cy="5024400"/>
          </a:xfrm>
          <a:prstGeom prst="rect">
            <a:avLst/>
          </a:prstGeom>
          <a:noFill/>
          <a:ln>
            <a:noFill/>
          </a:ln>
        </p:spPr>
        <p:txBody>
          <a:bodyPr lIns="91425" tIns="91425" rIns="91425" bIns="91425" anchor="t" anchorCtr="0">
            <a:noAutofit/>
          </a:bodyPr>
          <a:lstStyle/>
          <a:p>
            <a:pPr marL="342900" marR="0" lvl="0" indent="114300" algn="l" rtl="0">
              <a:lnSpc>
                <a:spcPct val="100000"/>
              </a:lnSpc>
              <a:spcBef>
                <a:spcPts val="0"/>
              </a:spcBef>
              <a:spcAft>
                <a:spcPts val="0"/>
              </a:spcAft>
              <a:buClr>
                <a:schemeClr val="accent1"/>
              </a:buClr>
              <a:buSzPct val="122221"/>
              <a:buFont typeface="Arial"/>
              <a:buChar char="•"/>
            </a:pPr>
            <a:r>
              <a:rPr lang="es-ES" sz="1800" b="0" i="0" u="none" strike="noStrike" cap="none" noProof="0" dirty="0" smtClean="0">
                <a:solidFill>
                  <a:srgbClr val="000000"/>
                </a:solidFill>
                <a:latin typeface="Calibri"/>
                <a:ea typeface="Calibri"/>
                <a:cs typeface="Calibri"/>
                <a:sym typeface="Calibri"/>
              </a:rPr>
              <a:t>Escriba direcciones de </a:t>
            </a:r>
            <a:r>
              <a:rPr lang="es-ES" sz="1800" dirty="0" smtClean="0">
                <a:solidFill>
                  <a:srgbClr val="000000"/>
                </a:solidFill>
              </a:rPr>
              <a:t>Internet con cuidado y use sólo sitios seguros y conocidos para comprar</a:t>
            </a:r>
            <a:r>
              <a:rPr lang="es-ES" sz="1800" b="0" i="0" u="none" strike="noStrike" cap="none" noProof="0" dirty="0" smtClean="0">
                <a:solidFill>
                  <a:srgbClr val="000000"/>
                </a:solidFill>
                <a:latin typeface="Calibri"/>
                <a:ea typeface="Calibri"/>
                <a:cs typeface="Calibri"/>
                <a:sym typeface="Calibri"/>
              </a:rPr>
              <a:t>.</a:t>
            </a:r>
          </a:p>
          <a:p>
            <a:pPr marL="640080" marR="0" lvl="1" indent="414019" algn="l" rtl="0">
              <a:lnSpc>
                <a:spcPct val="100000"/>
              </a:lnSpc>
              <a:spcBef>
                <a:spcPts val="440"/>
              </a:spcBef>
              <a:spcAft>
                <a:spcPts val="0"/>
              </a:spcAft>
              <a:buClr>
                <a:schemeClr val="accent2"/>
              </a:buClr>
              <a:buSzPct val="100000"/>
              <a:buFont typeface="Arial"/>
              <a:buChar char="•"/>
            </a:pPr>
            <a:r>
              <a:rPr lang="es-ES" sz="1800" b="0" i="0" u="none" strike="noStrike" cap="none" noProof="0" dirty="0" err="1" smtClean="0">
                <a:solidFill>
                  <a:schemeClr val="dk1"/>
                </a:solidFill>
                <a:latin typeface="Calibri"/>
                <a:ea typeface="Calibri"/>
                <a:cs typeface="Calibri"/>
                <a:sym typeface="Calibri"/>
              </a:rPr>
              <a:t>http</a:t>
            </a:r>
            <a:r>
              <a:rPr lang="es-ES" sz="1800" b="0" i="1" u="sng" strike="noStrike" cap="none" noProof="0" dirty="0" err="1" smtClean="0">
                <a:solidFill>
                  <a:srgbClr val="990000"/>
                </a:solidFill>
                <a:latin typeface="Calibri"/>
                <a:ea typeface="Calibri"/>
                <a:cs typeface="Calibri"/>
                <a:sym typeface="Calibri"/>
              </a:rPr>
              <a:t>s</a:t>
            </a:r>
            <a:r>
              <a:rPr lang="es-ES" sz="1800" b="0" i="0" u="none" strike="noStrike" cap="none" noProof="0" dirty="0" smtClean="0">
                <a:solidFill>
                  <a:schemeClr val="dk1"/>
                </a:solidFill>
                <a:latin typeface="Calibri"/>
                <a:ea typeface="Calibri"/>
                <a:cs typeface="Calibri"/>
                <a:sym typeface="Calibri"/>
              </a:rPr>
              <a:t> : la “s” significa un sitio seguro.</a:t>
            </a:r>
          </a:p>
          <a:p>
            <a:pPr marL="457200" marR="0" lvl="0" indent="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457200" marR="0" lvl="0" indent="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chemeClr val="dk1"/>
              </a:solidFill>
              <a:latin typeface="Calibri"/>
              <a:ea typeface="Calibri"/>
              <a:cs typeface="Calibri"/>
              <a:sym typeface="Calibri"/>
            </a:endParaRPr>
          </a:p>
          <a:p>
            <a:pPr marL="342900" marR="0" lvl="0" indent="139700" algn="l" rtl="0">
              <a:lnSpc>
                <a:spcPct val="100000"/>
              </a:lnSpc>
              <a:spcBef>
                <a:spcPts val="440"/>
              </a:spcBef>
              <a:spcAft>
                <a:spcPts val="0"/>
              </a:spcAft>
              <a:buClr>
                <a:schemeClr val="accent1"/>
              </a:buClr>
              <a:buSzPct val="100000"/>
              <a:buFont typeface="Calibri"/>
              <a:buChar char="•"/>
            </a:pPr>
            <a:r>
              <a:rPr lang="es-ES" sz="1800" b="0" i="0" u="none" strike="noStrike" cap="none" noProof="0" dirty="0" smtClean="0">
                <a:solidFill>
                  <a:srgbClr val="000000"/>
                </a:solidFill>
                <a:highlight>
                  <a:srgbClr val="FFFFFF"/>
                </a:highlight>
                <a:latin typeface="Calibri"/>
                <a:ea typeface="Calibri"/>
                <a:cs typeface="Calibri"/>
                <a:sym typeface="Calibri"/>
              </a:rPr>
              <a:t>Nunca dé a nadie sus datos de tarjeta de crédito por email.</a:t>
            </a:r>
          </a:p>
          <a:p>
            <a:pPr marL="342900" marR="0" lvl="0" indent="-88900" algn="l" rtl="0">
              <a:lnSpc>
                <a:spcPct val="100000"/>
              </a:lnSpc>
              <a:spcBef>
                <a:spcPts val="0"/>
              </a:spcBef>
              <a:spcAft>
                <a:spcPts val="0"/>
              </a:spcAft>
              <a:buClr>
                <a:schemeClr val="accent1"/>
              </a:buClr>
              <a:buSzPct val="25000"/>
              <a:buFont typeface="Arial"/>
              <a:buNone/>
            </a:pPr>
            <a:endParaRPr lang="es-ES" sz="1800" b="0" i="0" u="none" strike="noStrike" cap="none" noProof="0" dirty="0">
              <a:solidFill>
                <a:srgbClr val="000000"/>
              </a:solidFill>
              <a:latin typeface="Calibri"/>
              <a:ea typeface="Calibri"/>
              <a:cs typeface="Calibri"/>
              <a:sym typeface="Calibri"/>
            </a:endParaRPr>
          </a:p>
        </p:txBody>
      </p:sp>
      <p:sp>
        <p:nvSpPr>
          <p:cNvPr id="372" name="Shape 372"/>
          <p:cNvSpPr txBox="1">
            <a:spLocks noGrp="1"/>
          </p:cNvSpPr>
          <p:nvPr>
            <p:ph type="body" idx="4294967295"/>
          </p:nvPr>
        </p:nvSpPr>
        <p:spPr>
          <a:xfrm>
            <a:off x="4373732" y="1500326"/>
            <a:ext cx="3846990" cy="4626273"/>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endParaRPr lang="es-ES" sz="2200" b="0" i="0" u="none" strike="noStrike" cap="none" noProof="0" dirty="0" smtClean="0">
              <a:solidFill>
                <a:schemeClr val="dk1"/>
              </a:solidFill>
              <a:latin typeface="Calibri"/>
              <a:ea typeface="Calibri"/>
              <a:cs typeface="Calibri"/>
              <a:sym typeface="Calibri"/>
            </a:endParaRPr>
          </a:p>
          <a:p>
            <a:pPr marL="342900" marR="0" lvl="0" indent="-88900" algn="l" rtl="0">
              <a:lnSpc>
                <a:spcPct val="100000"/>
              </a:lnSpc>
              <a:spcBef>
                <a:spcPts val="0"/>
              </a:spcBef>
              <a:spcAft>
                <a:spcPts val="0"/>
              </a:spcAft>
              <a:buClr>
                <a:schemeClr val="accent1"/>
              </a:buClr>
              <a:buSzPct val="25000"/>
              <a:buFont typeface="Arial"/>
              <a:buNone/>
            </a:pPr>
            <a:endParaRPr lang="es-ES" sz="2200" b="0" i="0" u="none" strike="noStrike" cap="none" noProof="0" dirty="0" smtClean="0">
              <a:solidFill>
                <a:schemeClr val="dk1"/>
              </a:solidFill>
              <a:latin typeface="Calibri"/>
              <a:ea typeface="Calibri"/>
              <a:cs typeface="Calibri"/>
              <a:sym typeface="Calibri"/>
            </a:endParaRPr>
          </a:p>
          <a:p>
            <a:pPr marL="342900" marR="0" lvl="0" indent="-88900" algn="l" rtl="0">
              <a:lnSpc>
                <a:spcPct val="100000"/>
              </a:lnSpc>
              <a:spcBef>
                <a:spcPts val="0"/>
              </a:spcBef>
              <a:spcAft>
                <a:spcPts val="0"/>
              </a:spcAft>
              <a:buClr>
                <a:schemeClr val="accent1"/>
              </a:buClr>
              <a:buSzPct val="25000"/>
              <a:buFont typeface="Arial"/>
              <a:buNone/>
            </a:pPr>
            <a:endParaRPr lang="es-ES" sz="2200" b="0" i="0" u="none" strike="noStrike" cap="none" noProof="0" dirty="0" smtClean="0">
              <a:solidFill>
                <a:schemeClr val="dk1"/>
              </a:solidFill>
              <a:latin typeface="Calibri"/>
              <a:ea typeface="Calibri"/>
              <a:cs typeface="Calibri"/>
              <a:sym typeface="Calibri"/>
            </a:endParaRPr>
          </a:p>
          <a:p>
            <a:pPr marL="342900" marR="0" lvl="0" indent="-88900" algn="l" rtl="0">
              <a:lnSpc>
                <a:spcPct val="100000"/>
              </a:lnSpc>
              <a:spcBef>
                <a:spcPts val="0"/>
              </a:spcBef>
              <a:spcAft>
                <a:spcPts val="0"/>
              </a:spcAft>
              <a:buClr>
                <a:schemeClr val="accent1"/>
              </a:buClr>
              <a:buSzPct val="25000"/>
              <a:buFont typeface="Arial"/>
              <a:buNone/>
            </a:pPr>
            <a:endParaRPr lang="es-ES" sz="2200" b="0" i="0" u="none" strike="noStrike" cap="none" noProof="0" dirty="0" smtClean="0">
              <a:solidFill>
                <a:schemeClr val="dk1"/>
              </a:solidFill>
              <a:latin typeface="Calibri"/>
              <a:ea typeface="Calibri"/>
              <a:cs typeface="Calibri"/>
              <a:sym typeface="Calibri"/>
            </a:endParaRPr>
          </a:p>
          <a:p>
            <a:pPr marL="0" marR="0" lvl="0" indent="0" algn="l" rtl="0">
              <a:lnSpc>
                <a:spcPct val="100000"/>
              </a:lnSpc>
              <a:spcBef>
                <a:spcPts val="440"/>
              </a:spcBef>
              <a:spcAft>
                <a:spcPts val="0"/>
              </a:spcAft>
              <a:buClr>
                <a:schemeClr val="accent1"/>
              </a:buClr>
              <a:buSzPct val="25000"/>
              <a:buFont typeface="Arial"/>
              <a:buNone/>
            </a:pPr>
            <a:endParaRPr lang="es-ES" sz="1800" b="0" i="0" u="none" strike="noStrike" cap="none" noProof="0" dirty="0" smtClean="0">
              <a:solidFill>
                <a:srgbClr val="000000"/>
              </a:solidFill>
              <a:highlight>
                <a:srgbClr val="FFFFFF"/>
              </a:highlight>
              <a:latin typeface="Calibri"/>
              <a:ea typeface="Calibri"/>
              <a:cs typeface="Calibri"/>
              <a:sym typeface="Calibri"/>
            </a:endParaRPr>
          </a:p>
          <a:p>
            <a:pPr marL="342900" marR="0" lvl="0" indent="139700" algn="l" rtl="0">
              <a:lnSpc>
                <a:spcPct val="100000"/>
              </a:lnSpc>
              <a:spcBef>
                <a:spcPts val="440"/>
              </a:spcBef>
              <a:spcAft>
                <a:spcPts val="0"/>
              </a:spcAft>
              <a:buClr>
                <a:schemeClr val="accent1"/>
              </a:buClr>
              <a:buSzPct val="100000"/>
              <a:buFont typeface="Calibri"/>
              <a:buChar char="•"/>
            </a:pPr>
            <a:r>
              <a:rPr lang="es-ES" sz="1800" b="0" i="0" u="none" strike="noStrike" cap="none" noProof="0" dirty="0" smtClean="0">
                <a:solidFill>
                  <a:srgbClr val="000000"/>
                </a:solidFill>
                <a:highlight>
                  <a:srgbClr val="FFFFFF"/>
                </a:highlight>
                <a:latin typeface="Calibri"/>
                <a:ea typeface="Calibri"/>
                <a:cs typeface="Calibri"/>
                <a:sym typeface="Calibri"/>
              </a:rPr>
              <a:t>Proteja su información personal.</a:t>
            </a:r>
          </a:p>
          <a:p>
            <a:pPr marL="640080" marR="0" lvl="1" indent="414019" algn="l" rtl="0">
              <a:lnSpc>
                <a:spcPct val="100000"/>
              </a:lnSpc>
              <a:spcBef>
                <a:spcPts val="440"/>
              </a:spcBef>
              <a:spcAft>
                <a:spcPts val="0"/>
              </a:spcAft>
              <a:buClr>
                <a:schemeClr val="accent2"/>
              </a:buClr>
              <a:buSzPct val="100000"/>
              <a:buFont typeface="Calibri"/>
              <a:buChar char="•"/>
            </a:pPr>
            <a:r>
              <a:rPr lang="es-ES" sz="1800" b="0" i="0" u="none" strike="noStrike" cap="none" noProof="0" dirty="0" smtClean="0">
                <a:solidFill>
                  <a:srgbClr val="000000"/>
                </a:solidFill>
                <a:highlight>
                  <a:srgbClr val="FFFFFF"/>
                </a:highlight>
                <a:latin typeface="Calibri"/>
                <a:ea typeface="Calibri"/>
                <a:cs typeface="Calibri"/>
                <a:sym typeface="Calibri"/>
              </a:rPr>
              <a:t>Las tiendas en línea no necesitan su número de seguro social o su fecha de nacimiento.</a:t>
            </a:r>
          </a:p>
          <a:p>
            <a:pPr marL="342900" marR="0" lvl="0" indent="139700" algn="l" rtl="0">
              <a:lnSpc>
                <a:spcPct val="100000"/>
              </a:lnSpc>
              <a:spcBef>
                <a:spcPts val="440"/>
              </a:spcBef>
              <a:spcAft>
                <a:spcPts val="0"/>
              </a:spcAft>
              <a:buClr>
                <a:schemeClr val="accent1"/>
              </a:buClr>
              <a:buSzPct val="100000"/>
              <a:buFont typeface="Calibri"/>
              <a:buChar char="•"/>
            </a:pPr>
            <a:r>
              <a:rPr lang="es-ES" sz="1800" b="0" i="0" u="none" strike="noStrike" cap="none" noProof="0" dirty="0" smtClean="0">
                <a:solidFill>
                  <a:srgbClr val="000000"/>
                </a:solidFill>
                <a:latin typeface="Calibri"/>
                <a:ea typeface="Calibri"/>
                <a:cs typeface="Calibri"/>
                <a:sym typeface="Calibri"/>
              </a:rPr>
              <a:t>Escoja una tarjeta de crédito o una tarjeta de </a:t>
            </a:r>
            <a:r>
              <a:rPr lang="es-ES" sz="1800" dirty="0" smtClean="0">
                <a:solidFill>
                  <a:srgbClr val="000000"/>
                </a:solidFill>
              </a:rPr>
              <a:t>crédito pre-pagada para usar en línea solamente</a:t>
            </a:r>
            <a:r>
              <a:rPr lang="es-ES" sz="1800" b="0" i="0" u="none" strike="noStrike" cap="none" noProof="0" dirty="0" smtClean="0">
                <a:solidFill>
                  <a:srgbClr val="000000"/>
                </a:solidFill>
                <a:latin typeface="Calibri"/>
                <a:ea typeface="Calibri"/>
                <a:cs typeface="Calibri"/>
                <a:sym typeface="Calibri"/>
              </a:rPr>
              <a:t>.</a:t>
            </a:r>
          </a:p>
        </p:txBody>
      </p:sp>
      <p:pic>
        <p:nvPicPr>
          <p:cNvPr id="373" name="Shape 373"/>
          <p:cNvPicPr preferRelativeResize="0"/>
          <p:nvPr/>
        </p:nvPicPr>
        <p:blipFill rotWithShape="1">
          <a:blip r:embed="rId3">
            <a:alphaModFix/>
          </a:blip>
          <a:srcRect/>
          <a:stretch/>
        </p:blipFill>
        <p:spPr>
          <a:xfrm>
            <a:off x="786025" y="4351475"/>
            <a:ext cx="1769298" cy="884649"/>
          </a:xfrm>
          <a:prstGeom prst="rect">
            <a:avLst/>
          </a:prstGeom>
          <a:noFill/>
          <a:ln>
            <a:noFill/>
          </a:ln>
        </p:spPr>
      </p:pic>
      <p:pic>
        <p:nvPicPr>
          <p:cNvPr id="374" name="Shape 374"/>
          <p:cNvPicPr preferRelativeResize="0"/>
          <p:nvPr/>
        </p:nvPicPr>
        <p:blipFill rotWithShape="1">
          <a:blip r:embed="rId4">
            <a:alphaModFix/>
          </a:blip>
          <a:srcRect/>
          <a:stretch/>
        </p:blipFill>
        <p:spPr>
          <a:xfrm>
            <a:off x="2174648" y="5362551"/>
            <a:ext cx="1878023" cy="683905"/>
          </a:xfrm>
          <a:prstGeom prst="rect">
            <a:avLst/>
          </a:prstGeom>
          <a:noFill/>
          <a:ln>
            <a:noFill/>
          </a:ln>
        </p:spPr>
      </p:pic>
      <p:pic>
        <p:nvPicPr>
          <p:cNvPr id="375" name="Shape 375"/>
          <p:cNvPicPr preferRelativeResize="0"/>
          <p:nvPr/>
        </p:nvPicPr>
        <p:blipFill rotWithShape="1">
          <a:blip r:embed="rId5">
            <a:alphaModFix/>
          </a:blip>
          <a:srcRect/>
          <a:stretch/>
        </p:blipFill>
        <p:spPr>
          <a:xfrm>
            <a:off x="5144021" y="1472225"/>
            <a:ext cx="1479168" cy="1772048"/>
          </a:xfrm>
          <a:prstGeom prst="rect">
            <a:avLst/>
          </a:prstGeom>
          <a:noFill/>
          <a:ln>
            <a:noFill/>
          </a:ln>
        </p:spPr>
      </p:pic>
      <p:pic>
        <p:nvPicPr>
          <p:cNvPr id="376" name="Shape 376"/>
          <p:cNvPicPr preferRelativeResize="0"/>
          <p:nvPr/>
        </p:nvPicPr>
        <p:blipFill rotWithShape="1">
          <a:blip r:embed="rId6">
            <a:alphaModFix/>
          </a:blip>
          <a:srcRect/>
          <a:stretch/>
        </p:blipFill>
        <p:spPr>
          <a:xfrm>
            <a:off x="2295425" y="2706025"/>
            <a:ext cx="1237200" cy="820200"/>
          </a:xfrm>
          <a:prstGeom prst="rect">
            <a:avLst/>
          </a:prstGeom>
          <a:noFill/>
          <a:ln>
            <a:noFill/>
          </a:ln>
        </p:spPr>
      </p:pic>
      <p:sp>
        <p:nvSpPr>
          <p:cNvPr id="377" name="Shape 37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17</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idx="4294967295"/>
          </p:nvPr>
        </p:nvSpPr>
        <p:spPr>
          <a:xfrm>
            <a:off x="448200" y="283675"/>
            <a:ext cx="62397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mbria"/>
              <a:buNone/>
            </a:pPr>
            <a:r>
              <a:rPr lang="es-ES" sz="3600" b="0" i="0" u="none" strike="noStrike" cap="none" noProof="0" dirty="0" smtClean="0">
                <a:solidFill>
                  <a:schemeClr val="dk2"/>
                </a:solidFill>
                <a:latin typeface="Cambria"/>
                <a:ea typeface="Cambria"/>
                <a:cs typeface="Cambria"/>
                <a:sym typeface="Cambria"/>
              </a:rPr>
              <a:t>Cómo se propagan los virus y los programas espía (</a:t>
            </a:r>
            <a:r>
              <a:rPr lang="es-ES" sz="3600" b="0" i="1" u="none" strike="noStrike" cap="none" noProof="0" dirty="0" smtClean="0">
                <a:solidFill>
                  <a:schemeClr val="dk2"/>
                </a:solidFill>
                <a:latin typeface="Cambria"/>
                <a:ea typeface="Cambria"/>
                <a:cs typeface="Cambria"/>
                <a:sym typeface="Cambria"/>
              </a:rPr>
              <a:t>spyware</a:t>
            </a:r>
            <a:r>
              <a:rPr lang="es-ES" sz="3600" b="0" i="0" u="none" strike="noStrike" cap="none" noProof="0" dirty="0" smtClean="0">
                <a:solidFill>
                  <a:schemeClr val="dk2"/>
                </a:solidFill>
                <a:latin typeface="Cambria"/>
                <a:ea typeface="Cambria"/>
                <a:cs typeface="Cambria"/>
                <a:sym typeface="Cambria"/>
              </a:rPr>
              <a:t>)</a:t>
            </a:r>
            <a:endParaRPr lang="es-ES" sz="3600" b="0" i="0" u="none" strike="noStrike" cap="none" noProof="0" dirty="0">
              <a:solidFill>
                <a:schemeClr val="dk2"/>
              </a:solidFill>
              <a:latin typeface="Cambria"/>
              <a:ea typeface="Cambria"/>
              <a:cs typeface="Cambria"/>
              <a:sym typeface="Cambria"/>
            </a:endParaRPr>
          </a:p>
        </p:txBody>
      </p:sp>
      <p:sp>
        <p:nvSpPr>
          <p:cNvPr id="384" name="Shape 384"/>
          <p:cNvSpPr txBox="1">
            <a:spLocks noGrp="1"/>
          </p:cNvSpPr>
          <p:nvPr>
            <p:ph type="body" idx="4294967295"/>
          </p:nvPr>
        </p:nvSpPr>
        <p:spPr>
          <a:xfrm>
            <a:off x="298810" y="1347875"/>
            <a:ext cx="7921912" cy="2505034"/>
          </a:xfrm>
          <a:prstGeom prst="rect">
            <a:avLst/>
          </a:prstGeom>
          <a:noFill/>
          <a:ln>
            <a:noFill/>
          </a:ln>
        </p:spPr>
        <p:txBody>
          <a:bodyPr lIns="91425" tIns="45700" rIns="91425" bIns="45700" anchor="t" anchorCtr="0">
            <a:noAutofit/>
          </a:bodyPr>
          <a:lstStyle/>
          <a:p>
            <a:pPr marL="342900" marR="0" lvl="0" indent="-88900" algn="l" rtl="0">
              <a:lnSpc>
                <a:spcPct val="100000"/>
              </a:lnSpc>
              <a:spcBef>
                <a:spcPts val="0"/>
              </a:spcBef>
              <a:spcAft>
                <a:spcPts val="0"/>
              </a:spcAft>
              <a:buClr>
                <a:schemeClr val="accent1"/>
              </a:buClr>
              <a:buSzPct val="100000"/>
              <a:buFont typeface="Arial"/>
              <a:buChar char="•"/>
            </a:pPr>
            <a:r>
              <a:rPr lang="es-ES" sz="2200" b="0" i="0" u="none" strike="noStrike" cap="none" noProof="0" dirty="0" smtClean="0">
                <a:solidFill>
                  <a:schemeClr val="dk1"/>
                </a:solidFill>
                <a:latin typeface="Calibri"/>
                <a:ea typeface="Calibri"/>
                <a:cs typeface="Calibri"/>
                <a:sym typeface="Calibri"/>
              </a:rPr>
              <a:t>El usuario pulsa en un enlace en un email, archivo adjunto en un email, o un archivo descargable en un sitio web o una red social. El enlace lleva al usuario a un sitio web que ataca el navegador y fuerza un virus o </a:t>
            </a:r>
            <a:r>
              <a:rPr lang="es-ES" sz="2200" b="0" i="1" u="none" strike="noStrike" cap="none" noProof="0" dirty="0" smtClean="0">
                <a:solidFill>
                  <a:schemeClr val="dk1"/>
                </a:solidFill>
                <a:latin typeface="Calibri"/>
                <a:ea typeface="Calibri"/>
                <a:cs typeface="Calibri"/>
                <a:sym typeface="Calibri"/>
              </a:rPr>
              <a:t>spyware</a:t>
            </a:r>
            <a:endParaRPr lang="es-ES" sz="2200" b="0" i="0" u="none" strike="noStrike" cap="none" noProof="0" dirty="0" smtClean="0">
              <a:solidFill>
                <a:schemeClr val="dk1"/>
              </a:solidFill>
              <a:latin typeface="Calibri"/>
              <a:ea typeface="Calibri"/>
              <a:cs typeface="Calibri"/>
              <a:sym typeface="Calibri"/>
            </a:endParaRPr>
          </a:p>
          <a:p>
            <a:pPr marL="640080" marR="0" lvl="1" indent="-106680" algn="l" rtl="0">
              <a:lnSpc>
                <a:spcPct val="100000"/>
              </a:lnSpc>
              <a:spcBef>
                <a:spcPts val="0"/>
              </a:spcBef>
              <a:spcAft>
                <a:spcPts val="0"/>
              </a:spcAft>
              <a:buClr>
                <a:schemeClr val="accent2"/>
              </a:buClr>
              <a:buSzPct val="100000"/>
              <a:buFont typeface="Arial"/>
              <a:buChar char="•"/>
            </a:pPr>
            <a:r>
              <a:rPr lang="es-ES" sz="2000" b="0" i="1" u="none" strike="noStrike" cap="none" noProof="0" dirty="0" smtClean="0">
                <a:solidFill>
                  <a:srgbClr val="CC0000"/>
                </a:solidFill>
                <a:latin typeface="Calibri"/>
                <a:ea typeface="Calibri"/>
                <a:cs typeface="Calibri"/>
                <a:sym typeface="Calibri"/>
              </a:rPr>
              <a:t>Consejo de prevención: </a:t>
            </a:r>
            <a:r>
              <a:rPr lang="es-ES" sz="2000" b="0" i="0" u="none" strike="noStrike" cap="none" noProof="0" dirty="0" smtClean="0">
                <a:solidFill>
                  <a:schemeClr val="dk1"/>
                </a:solidFill>
                <a:latin typeface="Calibri"/>
                <a:ea typeface="Calibri"/>
                <a:cs typeface="Calibri"/>
                <a:sym typeface="Calibri"/>
              </a:rPr>
              <a:t>No haga clic en enlaces sospechosos, mensajes que salen en páginas o anuncios que le ofrecen cualquier cosa gratis, aunque parezca que proviene de un amigo.</a:t>
            </a:r>
            <a:endParaRPr lang="es-ES" sz="2200" b="0" i="0" u="none" strike="noStrike" cap="none" noProof="0" dirty="0">
              <a:solidFill>
                <a:schemeClr val="dk1"/>
              </a:solidFill>
              <a:latin typeface="Calibri"/>
              <a:ea typeface="Calibri"/>
              <a:cs typeface="Calibri"/>
              <a:sym typeface="Calibri"/>
            </a:endParaRPr>
          </a:p>
        </p:txBody>
      </p:sp>
      <p:pic>
        <p:nvPicPr>
          <p:cNvPr id="385" name="Shape 385"/>
          <p:cNvPicPr preferRelativeResize="0"/>
          <p:nvPr/>
        </p:nvPicPr>
        <p:blipFill rotWithShape="1">
          <a:blip r:embed="rId3">
            <a:alphaModFix/>
          </a:blip>
          <a:srcRect t="9566" b="9494"/>
          <a:stretch/>
        </p:blipFill>
        <p:spPr>
          <a:xfrm>
            <a:off x="680475" y="3658775"/>
            <a:ext cx="6817800" cy="1829400"/>
          </a:xfrm>
          <a:prstGeom prst="rect">
            <a:avLst/>
          </a:prstGeom>
          <a:noFill/>
          <a:ln>
            <a:noFill/>
          </a:ln>
        </p:spPr>
      </p:pic>
      <p:sp>
        <p:nvSpPr>
          <p:cNvPr id="386" name="Shape 386"/>
          <p:cNvSpPr/>
          <p:nvPr/>
        </p:nvSpPr>
        <p:spPr>
          <a:xfrm>
            <a:off x="3388875" y="4415800"/>
            <a:ext cx="4019273" cy="1982610"/>
          </a:xfrm>
          <a:prstGeom prst="irregularSeal2">
            <a:avLst/>
          </a:prstGeom>
          <a:solidFill>
            <a:srgbClr val="FFFFFF"/>
          </a:solidFill>
          <a:ln w="19050" cap="flat" cmpd="sng">
            <a:solidFill>
              <a:srgbClr val="CC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Permanent Marker"/>
              <a:buNone/>
            </a:pPr>
            <a:r>
              <a:rPr lang="en-US" sz="1800" b="0" i="0" u="none" strike="noStrike" cap="none">
                <a:solidFill>
                  <a:schemeClr val="dk1"/>
                </a:solidFill>
                <a:latin typeface="Permanent Marker"/>
                <a:ea typeface="Permanent Marker"/>
                <a:cs typeface="Permanent Marker"/>
                <a:sym typeface="Permanent Marker"/>
              </a:rPr>
              <a:t>fREE IPAD!!!!</a:t>
            </a:r>
          </a:p>
        </p:txBody>
      </p:sp>
      <p:sp>
        <p:nvSpPr>
          <p:cNvPr id="387" name="Shape 38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18</a:t>
            </a:fld>
            <a:endParaRPr lang="en-US"/>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p:cNvPicPr preferRelativeResize="0"/>
          <p:nvPr/>
        </p:nvPicPr>
        <p:blipFill rotWithShape="1">
          <a:blip r:embed="rId3">
            <a:alphaModFix/>
          </a:blip>
          <a:srcRect/>
          <a:stretch/>
        </p:blipFill>
        <p:spPr>
          <a:xfrm>
            <a:off x="1162050" y="1471212"/>
            <a:ext cx="3154200" cy="4196700"/>
          </a:xfrm>
          <a:prstGeom prst="rect">
            <a:avLst/>
          </a:prstGeom>
          <a:noFill/>
          <a:ln>
            <a:noFill/>
          </a:ln>
        </p:spPr>
      </p:pic>
      <p:sp>
        <p:nvSpPr>
          <p:cNvPr id="393" name="Shape 393"/>
          <p:cNvSpPr txBox="1">
            <a:spLocks noGrp="1"/>
          </p:cNvSpPr>
          <p:nvPr>
            <p:ph type="title" idx="4294967295"/>
          </p:nvPr>
        </p:nvSpPr>
        <p:spPr>
          <a:xfrm>
            <a:off x="616475" y="181950"/>
            <a:ext cx="6260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BAE46"/>
              </a:buClr>
              <a:buSzPct val="25000"/>
              <a:buFont typeface="Calibri"/>
              <a:buNone/>
            </a:pPr>
            <a:r>
              <a:rPr lang="es-ES" sz="3600" b="1" i="0" u="none" strike="noStrike" cap="none" noProof="0" dirty="0" smtClean="0">
                <a:solidFill>
                  <a:srgbClr val="666666"/>
                </a:solidFill>
                <a:latin typeface="Cambria"/>
                <a:ea typeface="Cambria"/>
                <a:cs typeface="Cambria"/>
                <a:sym typeface="Cambria"/>
              </a:rPr>
              <a:t>Su </a:t>
            </a:r>
            <a:r>
              <a:rPr lang="es-ES" sz="3600" b="1" dirty="0" smtClean="0">
                <a:solidFill>
                  <a:srgbClr val="666666"/>
                </a:solidFill>
              </a:rPr>
              <a:t>huella</a:t>
            </a:r>
            <a:r>
              <a:rPr lang="es-ES" sz="3600" b="1" i="0" u="none" strike="noStrike" cap="none" noProof="0" dirty="0" smtClean="0">
                <a:solidFill>
                  <a:srgbClr val="666666"/>
                </a:solidFill>
                <a:latin typeface="Cambria"/>
                <a:ea typeface="Cambria"/>
                <a:cs typeface="Cambria"/>
                <a:sym typeface="Cambria"/>
              </a:rPr>
              <a:t> digital</a:t>
            </a:r>
            <a:endParaRPr lang="es-ES" sz="3600" b="1" i="0" u="none" strike="noStrike" cap="none" noProof="0" dirty="0">
              <a:solidFill>
                <a:srgbClr val="666666"/>
              </a:solidFill>
              <a:latin typeface="Cambria"/>
              <a:ea typeface="Cambria"/>
              <a:cs typeface="Cambria"/>
              <a:sym typeface="Cambria"/>
            </a:endParaRPr>
          </a:p>
        </p:txBody>
      </p:sp>
      <p:sp>
        <p:nvSpPr>
          <p:cNvPr id="394" name="Shape 394"/>
          <p:cNvSpPr txBox="1"/>
          <p:nvPr/>
        </p:nvSpPr>
        <p:spPr>
          <a:xfrm>
            <a:off x="4758431" y="1333827"/>
            <a:ext cx="3453413" cy="3487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s-ES" sz="1800" b="0" i="0" u="sng" strike="noStrike" cap="none" dirty="0" smtClean="0">
                <a:solidFill>
                  <a:schemeClr val="hlink"/>
                </a:solidFill>
                <a:latin typeface="Arial"/>
                <a:ea typeface="Arial"/>
                <a:cs typeface="Arial"/>
                <a:sym typeface="Arial"/>
                <a:hlinkClick r:id="rId4"/>
              </a:rPr>
              <a:t>Dos Tipos de Estúpido</a:t>
            </a:r>
          </a:p>
          <a:p>
            <a:pPr marL="0" marR="0" lvl="0" indent="0" algn="l" rtl="0">
              <a:lnSpc>
                <a:spcPct val="100000"/>
              </a:lnSpc>
              <a:spcBef>
                <a:spcPts val="0"/>
              </a:spcBef>
              <a:spcAft>
                <a:spcPts val="0"/>
              </a:spcAft>
              <a:buClr>
                <a:srgbClr val="000000"/>
              </a:buClr>
              <a:buFont typeface="Arial"/>
              <a:buNone/>
            </a:pPr>
            <a:endParaRPr lang="es-ES" sz="14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Calibri"/>
              <a:buNone/>
            </a:pPr>
            <a:r>
              <a:rPr lang="es-ES" sz="1800" b="0" i="0" u="none" strike="noStrike" cap="none" dirty="0" smtClean="0">
                <a:solidFill>
                  <a:srgbClr val="000000"/>
                </a:solidFill>
                <a:latin typeface="Calibri"/>
                <a:ea typeface="Calibri"/>
                <a:cs typeface="Calibri"/>
                <a:sym typeface="Calibri"/>
              </a:rPr>
              <a:t>El Distrito Escolar de Santa Ana enfatiza mantener una reputación en línea positiva. Es importante, ya que puede afectar las oportunidades universitarias y de carrera de los alumnos.</a:t>
            </a:r>
          </a:p>
          <a:p>
            <a:pPr marL="0" marR="0" lvl="0" indent="0" algn="l" rtl="0">
              <a:lnSpc>
                <a:spcPct val="100000"/>
              </a:lnSpc>
              <a:spcBef>
                <a:spcPts val="0"/>
              </a:spcBef>
              <a:spcAft>
                <a:spcPts val="0"/>
              </a:spcAft>
              <a:buClr>
                <a:srgbClr val="000000"/>
              </a:buClr>
              <a:buFont typeface="Arial"/>
              <a:buNone/>
            </a:pPr>
            <a:endParaRPr lang="es-ES" sz="1800" b="0" i="0" u="none" strike="noStrike" cap="none"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s-ES" sz="1800" b="0" i="0" u="none" strike="noStrike" cap="none" dirty="0" smtClean="0">
                <a:solidFill>
                  <a:srgbClr val="000000"/>
                </a:solidFill>
                <a:latin typeface="Calibri"/>
                <a:ea typeface="Calibri"/>
                <a:cs typeface="Calibri"/>
                <a:sym typeface="Calibri"/>
              </a:rPr>
              <a:t>El video de arriba es un ejemplo de los materiales didácticos que se usan en nuestras aulas.</a:t>
            </a:r>
            <a:endParaRPr lang="es-ES" sz="1800" b="0" i="0" u="none" strike="noStrike" cap="none" dirty="0">
              <a:solidFill>
                <a:srgbClr val="000000"/>
              </a:solidFill>
              <a:latin typeface="Calibri"/>
              <a:ea typeface="Calibri"/>
              <a:cs typeface="Calibri"/>
              <a:sym typeface="Calibri"/>
            </a:endParaRPr>
          </a:p>
        </p:txBody>
      </p:sp>
      <p:sp>
        <p:nvSpPr>
          <p:cNvPr id="395" name="Shape 395"/>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19</a:t>
            </a:fld>
            <a:endParaRPr lang="en-US"/>
          </a:p>
        </p:txBody>
      </p:sp>
      <p:sp>
        <p:nvSpPr>
          <p:cNvPr id="6" name="TextBox 5"/>
          <p:cNvSpPr txBox="1"/>
          <p:nvPr/>
        </p:nvSpPr>
        <p:spPr>
          <a:xfrm>
            <a:off x="3293608" y="3178203"/>
            <a:ext cx="1491454" cy="2516073"/>
          </a:xfrm>
          <a:prstGeom prst="rect">
            <a:avLst/>
          </a:prstGeom>
          <a:noFill/>
        </p:spPr>
        <p:txBody>
          <a:bodyPr wrap="square" rtlCol="0">
            <a:spAutoFit/>
          </a:bodyPr>
          <a:lstStyle/>
          <a:p>
            <a:r>
              <a:rPr lang="es-ES" sz="2000" dirty="0" smtClean="0"/>
              <a:t>cierto</a:t>
            </a:r>
            <a:br>
              <a:rPr lang="es-ES" sz="2000" dirty="0" smtClean="0"/>
            </a:br>
            <a:endParaRPr lang="es-ES" dirty="0" smtClean="0"/>
          </a:p>
          <a:p>
            <a:r>
              <a:rPr lang="es-ES" sz="2000" dirty="0" smtClean="0"/>
              <a:t>útil</a:t>
            </a:r>
          </a:p>
          <a:p>
            <a:r>
              <a:rPr lang="es-ES" sz="2800" dirty="0" smtClean="0"/>
              <a:t/>
            </a:r>
            <a:br>
              <a:rPr lang="es-ES" sz="2800" dirty="0" smtClean="0"/>
            </a:br>
            <a:r>
              <a:rPr lang="es-ES" sz="2000" dirty="0" smtClean="0"/>
              <a:t>inspirador</a:t>
            </a:r>
          </a:p>
          <a:p>
            <a:r>
              <a:rPr lang="es-ES" sz="1050" dirty="0" smtClean="0"/>
              <a:t/>
            </a:r>
            <a:br>
              <a:rPr lang="es-ES" sz="1050" dirty="0" smtClean="0"/>
            </a:br>
            <a:r>
              <a:rPr lang="es-ES" sz="2000" dirty="0" smtClean="0"/>
              <a:t>necesario</a:t>
            </a:r>
          </a:p>
          <a:p>
            <a:r>
              <a:rPr lang="es-ES" sz="400" dirty="0" smtClean="0"/>
              <a:t/>
            </a:r>
            <a:br>
              <a:rPr lang="es-ES" sz="400" dirty="0" smtClean="0"/>
            </a:br>
            <a:r>
              <a:rPr lang="es-ES" sz="2000" dirty="0" smtClean="0"/>
              <a:t>bondadoso</a:t>
            </a:r>
            <a:endParaRPr lang="es-ES" sz="2000"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876300" y="1581475"/>
            <a:ext cx="6400799"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Calibri"/>
              <a:ea typeface="Calibri"/>
              <a:cs typeface="Calibri"/>
              <a:sym typeface="Calibri"/>
            </a:endParaRPr>
          </a:p>
          <a:p>
            <a:pPr marL="304800" lvl="0" indent="-304800">
              <a:buClr>
                <a:schemeClr val="accent1"/>
              </a:buClr>
              <a:buSzPct val="100000"/>
              <a:buFont typeface="Calibri"/>
              <a:buChar char="•"/>
            </a:pPr>
            <a:r>
              <a:rPr lang="es-ES" sz="2200" dirty="0" smtClean="0">
                <a:solidFill>
                  <a:schemeClr val="dk1"/>
                </a:solidFill>
                <a:latin typeface="Calibri"/>
                <a:ea typeface="Calibri"/>
                <a:cs typeface="Calibri"/>
                <a:sym typeface="Calibri"/>
              </a:rPr>
              <a:t>Escriba su nombre de usuario </a:t>
            </a:r>
            <a:r>
              <a:rPr lang="es-ES" sz="2200" dirty="0" err="1" smtClean="0">
                <a:solidFill>
                  <a:schemeClr val="dk1"/>
                </a:solidFill>
                <a:latin typeface="Calibri"/>
                <a:ea typeface="Calibri"/>
                <a:cs typeface="Calibri"/>
                <a:sym typeface="Calibri"/>
              </a:rPr>
              <a:t>Gmail</a:t>
            </a:r>
            <a:r>
              <a:rPr lang="es-ES" sz="2200" dirty="0" smtClean="0">
                <a:solidFill>
                  <a:schemeClr val="dk1"/>
                </a:solidFill>
                <a:latin typeface="Calibri"/>
                <a:ea typeface="Calibri"/>
                <a:cs typeface="Calibri"/>
                <a:sym typeface="Calibri"/>
              </a:rPr>
              <a:t> y contraseña (</a:t>
            </a:r>
            <a:r>
              <a:rPr lang="es-ES" sz="2200" dirty="0" err="1" smtClean="0">
                <a:solidFill>
                  <a:schemeClr val="dk1"/>
                </a:solidFill>
                <a:latin typeface="Calibri"/>
                <a:ea typeface="Calibri"/>
                <a:cs typeface="Calibri"/>
                <a:sym typeface="Calibri"/>
              </a:rPr>
              <a:t>Password</a:t>
            </a:r>
            <a:r>
              <a:rPr lang="es-ES" sz="2200" dirty="0" smtClean="0">
                <a:solidFill>
                  <a:schemeClr val="dk1"/>
                </a:solidFill>
                <a:latin typeface="Calibri"/>
                <a:ea typeface="Calibri"/>
                <a:cs typeface="Calibri"/>
                <a:sym typeface="Calibri"/>
              </a:rPr>
              <a:t>) que se proporcionó en su hoja.</a:t>
            </a:r>
          </a:p>
        </p:txBody>
      </p:sp>
      <p:sp>
        <p:nvSpPr>
          <p:cNvPr id="213" name="Shape 213"/>
          <p:cNvSpPr txBox="1"/>
          <p:nvPr/>
        </p:nvSpPr>
        <p:spPr>
          <a:xfrm>
            <a:off x="304800" y="228600"/>
            <a:ext cx="6750000" cy="1200299"/>
          </a:xfrm>
          <a:prstGeom prst="rect">
            <a:avLst/>
          </a:prstGeom>
          <a:noFill/>
          <a:ln>
            <a:noFill/>
          </a:ln>
        </p:spPr>
        <p:txBody>
          <a:bodyPr lIns="91425" tIns="45700" rIns="91425" bIns="45700" anchor="t" anchorCtr="0">
            <a:noAutofit/>
          </a:bodyPr>
          <a:lstStyle/>
          <a:p>
            <a:pPr lvl="0" algn="ctr">
              <a:buClr>
                <a:srgbClr val="7F7F7F"/>
              </a:buClr>
              <a:buSzPct val="25000"/>
            </a:pPr>
            <a:r>
              <a:rPr lang="es-ES" sz="3600" dirty="0" smtClean="0">
                <a:solidFill>
                  <a:srgbClr val="7F7F7F"/>
                </a:solidFill>
                <a:latin typeface="Cambria"/>
                <a:ea typeface="Cambria"/>
                <a:cs typeface="Cambria"/>
                <a:sym typeface="Cambria"/>
              </a:rPr>
              <a:t>Inicie sesión en el </a:t>
            </a:r>
            <a:r>
              <a:rPr lang="es-ES" sz="3600" dirty="0" err="1" smtClean="0">
                <a:solidFill>
                  <a:srgbClr val="7F7F7F"/>
                </a:solidFill>
                <a:latin typeface="Cambria"/>
                <a:ea typeface="Cambria"/>
                <a:cs typeface="Cambria"/>
                <a:sym typeface="Cambria"/>
              </a:rPr>
              <a:t>Chromebook</a:t>
            </a:r>
            <a:r>
              <a:rPr lang="es-ES" sz="3600" dirty="0" smtClean="0">
                <a:solidFill>
                  <a:srgbClr val="7F7F7F"/>
                </a:solidFill>
                <a:latin typeface="Cambria"/>
                <a:ea typeface="Cambria"/>
                <a:cs typeface="Cambria"/>
                <a:sym typeface="Cambria"/>
              </a:rPr>
              <a:t>  </a:t>
            </a:r>
          </a:p>
          <a:p>
            <a:pPr lvl="0" algn="ctr">
              <a:buClr>
                <a:srgbClr val="7F7F7F"/>
              </a:buClr>
              <a:buSzPct val="25000"/>
            </a:pPr>
            <a:r>
              <a:rPr lang="es-ES" sz="3600" dirty="0" smtClean="0">
                <a:solidFill>
                  <a:srgbClr val="7F7F7F"/>
                </a:solidFill>
                <a:latin typeface="Cambria"/>
                <a:ea typeface="Cambria"/>
                <a:cs typeface="Cambria"/>
                <a:sym typeface="Cambria"/>
              </a:rPr>
              <a:t>con la cuenta de prueba provista</a:t>
            </a:r>
            <a:endParaRPr lang="es-ES" sz="3600" dirty="0">
              <a:solidFill>
                <a:srgbClr val="7F7F7F"/>
              </a:solidFill>
              <a:latin typeface="Cambria"/>
              <a:ea typeface="Cambria"/>
              <a:cs typeface="Cambria"/>
              <a:sym typeface="Cambria"/>
            </a:endParaRPr>
          </a:p>
        </p:txBody>
      </p:sp>
      <p:sp>
        <p:nvSpPr>
          <p:cNvPr id="216" name="Shape 21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2</a:t>
            </a:fld>
            <a:endParaRPr lang="en-US" sz="1400" b="0" i="0" u="none" strike="noStrike" cap="none">
              <a:solidFill>
                <a:srgbClr val="000000"/>
              </a:solidFill>
              <a:latin typeface="Arial"/>
              <a:ea typeface="Arial"/>
              <a:cs typeface="Arial"/>
              <a:sym typeface="Arial"/>
            </a:endParaRPr>
          </a:p>
        </p:txBody>
      </p:sp>
      <p:pic>
        <p:nvPicPr>
          <p:cNvPr id="217" name="Shape 217"/>
          <p:cNvPicPr preferRelativeResize="0"/>
          <p:nvPr/>
        </p:nvPicPr>
        <p:blipFill>
          <a:blip r:embed="rId3">
            <a:alphaModFix/>
          </a:blip>
          <a:stretch>
            <a:fillRect/>
          </a:stretch>
        </p:blipFill>
        <p:spPr>
          <a:xfrm>
            <a:off x="1592874" y="3505200"/>
            <a:ext cx="2479674" cy="3043514"/>
          </a:xfrm>
          <a:prstGeom prst="rect">
            <a:avLst/>
          </a:prstGeom>
          <a:noFill/>
          <a:ln w="19050" cap="flat" cmpd="sng">
            <a:solidFill>
              <a:srgbClr val="434343"/>
            </a:solidFill>
            <a:prstDash val="solid"/>
            <a:round/>
            <a:headEnd type="none" w="med" len="med"/>
            <a:tailEnd type="none" w="med" len="med"/>
          </a:ln>
        </p:spPr>
      </p:pic>
      <p:sp>
        <p:nvSpPr>
          <p:cNvPr id="218" name="Shape 218"/>
          <p:cNvSpPr/>
          <p:nvPr/>
        </p:nvSpPr>
        <p:spPr>
          <a:xfrm>
            <a:off x="3446100" y="57069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0" name="Shape 220"/>
          <p:cNvSpPr/>
          <p:nvPr/>
        </p:nvSpPr>
        <p:spPr>
          <a:xfrm rot="5400000">
            <a:off x="1544825" y="48673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21" name="Shape 221"/>
          <p:cNvPicPr preferRelativeResize="0"/>
          <p:nvPr/>
        </p:nvPicPr>
        <p:blipFill>
          <a:blip r:embed="rId4">
            <a:alphaModFix/>
          </a:blip>
          <a:stretch>
            <a:fillRect/>
          </a:stretch>
        </p:blipFill>
        <p:spPr>
          <a:xfrm>
            <a:off x="4808350" y="3563625"/>
            <a:ext cx="2426125" cy="2985100"/>
          </a:xfrm>
          <a:prstGeom prst="rect">
            <a:avLst/>
          </a:prstGeom>
          <a:noFill/>
          <a:ln w="19050" cap="flat" cmpd="sng">
            <a:solidFill>
              <a:srgbClr val="434343"/>
            </a:solidFill>
            <a:prstDash val="solid"/>
            <a:round/>
            <a:headEnd type="none" w="med" len="med"/>
            <a:tailEnd type="none" w="med" len="med"/>
          </a:ln>
        </p:spPr>
      </p:pic>
      <p:sp>
        <p:nvSpPr>
          <p:cNvPr id="223" name="Shape 223"/>
          <p:cNvSpPr/>
          <p:nvPr/>
        </p:nvSpPr>
        <p:spPr>
          <a:xfrm rot="-5411916">
            <a:off x="6602749" y="4818923"/>
            <a:ext cx="173101" cy="4617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4" name="Shape 224"/>
          <p:cNvSpPr/>
          <p:nvPr/>
        </p:nvSpPr>
        <p:spPr>
          <a:xfrm>
            <a:off x="6621650" y="57069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 name="Shape 230"/>
          <p:cNvSpPr txBox="1"/>
          <p:nvPr/>
        </p:nvSpPr>
        <p:spPr>
          <a:xfrm>
            <a:off x="923278" y="2746375"/>
            <a:ext cx="3805194" cy="769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s-ES" sz="2200" b="0" i="0" u="none" strike="noStrike" cap="none" dirty="0" smtClean="0">
                <a:solidFill>
                  <a:srgbClr val="00B050"/>
                </a:solidFill>
                <a:latin typeface="Cabin"/>
                <a:ea typeface="Cabin"/>
                <a:cs typeface="Cabin"/>
                <a:sym typeface="Cabin"/>
              </a:rPr>
              <a:t>Escriba su nombre de usuario </a:t>
            </a:r>
            <a:r>
              <a:rPr lang="es-ES" sz="2200" b="0" i="0" u="none" strike="noStrike" cap="none" dirty="0" err="1" smtClean="0">
                <a:solidFill>
                  <a:srgbClr val="00B050"/>
                </a:solidFill>
                <a:latin typeface="Cabin"/>
                <a:ea typeface="Cabin"/>
                <a:cs typeface="Cabin"/>
                <a:sym typeface="Cabin"/>
              </a:rPr>
              <a:t>Gmail</a:t>
            </a:r>
            <a:r>
              <a:rPr lang="es-ES" sz="2200" b="0" i="0" u="none" strike="noStrike" cap="none" dirty="0" smtClean="0">
                <a:solidFill>
                  <a:srgbClr val="00B050"/>
                </a:solidFill>
                <a:latin typeface="Cabin"/>
                <a:ea typeface="Cabin"/>
                <a:cs typeface="Cabin"/>
                <a:sym typeface="Cabin"/>
              </a:rPr>
              <a:t> y pulse en </a:t>
            </a:r>
            <a:r>
              <a:rPr lang="es-ES" sz="2200" b="0" i="0" u="none" strike="noStrike" cap="none" dirty="0" err="1" smtClean="0">
                <a:solidFill>
                  <a:srgbClr val="00B050"/>
                </a:solidFill>
                <a:latin typeface="Cabin"/>
                <a:ea typeface="Cabin"/>
                <a:cs typeface="Cabin"/>
                <a:sym typeface="Cabin"/>
              </a:rPr>
              <a:t>Next</a:t>
            </a:r>
            <a:endParaRPr lang="es-ES" sz="2200" b="0" i="0" u="none" strike="noStrike" cap="none" dirty="0">
              <a:solidFill>
                <a:srgbClr val="00B050"/>
              </a:solidFill>
              <a:latin typeface="Cabin"/>
              <a:ea typeface="Cabin"/>
              <a:cs typeface="Cabin"/>
              <a:sym typeface="Cabin"/>
            </a:endParaRPr>
          </a:p>
        </p:txBody>
      </p:sp>
      <p:sp>
        <p:nvSpPr>
          <p:cNvPr id="16" name="Shape 231"/>
          <p:cNvSpPr txBox="1"/>
          <p:nvPr/>
        </p:nvSpPr>
        <p:spPr>
          <a:xfrm>
            <a:off x="4572000" y="2735259"/>
            <a:ext cx="2781300" cy="769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s-ES" sz="2200" b="0" i="0" u="none" strike="noStrike" cap="none" dirty="0" smtClean="0">
                <a:solidFill>
                  <a:srgbClr val="00B050"/>
                </a:solidFill>
                <a:latin typeface="Cabin"/>
                <a:ea typeface="Cabin"/>
                <a:cs typeface="Cabin"/>
                <a:sym typeface="Cabin"/>
              </a:rPr>
              <a:t>Escriba su contraseña y pulse en </a:t>
            </a:r>
            <a:r>
              <a:rPr lang="es-ES" sz="2200" b="0" i="0" u="none" strike="noStrike" cap="none" dirty="0" err="1" smtClean="0">
                <a:solidFill>
                  <a:srgbClr val="00B050"/>
                </a:solidFill>
                <a:latin typeface="Cabin"/>
                <a:ea typeface="Cabin"/>
                <a:cs typeface="Cabin"/>
                <a:sym typeface="Cabin"/>
              </a:rPr>
              <a:t>Next</a:t>
            </a:r>
            <a:endParaRPr lang="es-ES" sz="2200" b="0" i="0" u="none" strike="noStrike" cap="none" dirty="0">
              <a:solidFill>
                <a:srgbClr val="00B050"/>
              </a:solidFill>
              <a:latin typeface="Cabin"/>
              <a:ea typeface="Cabin"/>
              <a:cs typeface="Cabin"/>
              <a:sym typeface="Cabin"/>
            </a:endParaRPr>
          </a:p>
        </p:txBody>
      </p:sp>
      <p:sp>
        <p:nvSpPr>
          <p:cNvPr id="17" name="Shape 235"/>
          <p:cNvSpPr/>
          <p:nvPr/>
        </p:nvSpPr>
        <p:spPr>
          <a:xfrm>
            <a:off x="92975" y="4867383"/>
            <a:ext cx="1359900"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s-ES" sz="1200" dirty="0" smtClean="0"/>
              <a:t>Escriba sólo su </a:t>
            </a:r>
            <a:r>
              <a:rPr lang="es-ES" sz="1200" i="1" dirty="0" err="1" smtClean="0"/>
              <a:t>Gmail</a:t>
            </a:r>
            <a:r>
              <a:rPr lang="es-ES" sz="1200" i="1" dirty="0" smtClean="0"/>
              <a:t> </a:t>
            </a:r>
            <a:r>
              <a:rPr lang="es-ES" sz="1200" i="1" dirty="0" err="1" smtClean="0"/>
              <a:t>Username</a:t>
            </a:r>
            <a:endParaRPr lang="es-ES" sz="1200" i="1" dirty="0"/>
          </a:p>
        </p:txBody>
      </p:sp>
      <p:sp>
        <p:nvSpPr>
          <p:cNvPr id="18" name="Shape 238"/>
          <p:cNvSpPr/>
          <p:nvPr/>
        </p:nvSpPr>
        <p:spPr>
          <a:xfrm>
            <a:off x="6927075" y="4766700"/>
            <a:ext cx="1021500"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s-ES" sz="1200" dirty="0" smtClean="0"/>
              <a:t>Escriba su contraseña</a:t>
            </a:r>
            <a:endParaRPr lang="es-ES" sz="1200"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3600" b="0" i="0" u="none" strike="noStrike" cap="none" noProof="0" dirty="0" smtClean="0">
                <a:solidFill>
                  <a:schemeClr val="dk2"/>
                </a:solidFill>
                <a:latin typeface="Cambria"/>
                <a:ea typeface="Cambria"/>
                <a:cs typeface="Cambria"/>
                <a:sym typeface="Cambria"/>
              </a:rPr>
              <a:t>Proteja su identidad en línea</a:t>
            </a:r>
            <a:endParaRPr lang="es-ES" sz="3600" b="0" i="0" u="none" strike="noStrike" cap="none" noProof="0" dirty="0">
              <a:solidFill>
                <a:schemeClr val="dk2"/>
              </a:solidFill>
              <a:latin typeface="Cambria"/>
              <a:ea typeface="Cambria"/>
              <a:cs typeface="Cambria"/>
              <a:sym typeface="Cambria"/>
            </a:endParaRPr>
          </a:p>
        </p:txBody>
      </p:sp>
      <p:sp>
        <p:nvSpPr>
          <p:cNvPr id="401" name="Shape 401"/>
          <p:cNvSpPr txBox="1">
            <a:spLocks noGrp="1"/>
          </p:cNvSpPr>
          <p:nvPr>
            <p:ph type="body" idx="4294967295"/>
          </p:nvPr>
        </p:nvSpPr>
        <p:spPr>
          <a:xfrm>
            <a:off x="4222812" y="1536199"/>
            <a:ext cx="4051176" cy="4353900"/>
          </a:xfrm>
          <a:prstGeom prst="rect">
            <a:avLst/>
          </a:prstGeom>
          <a:noFill/>
          <a:ln>
            <a:noFill/>
          </a:ln>
        </p:spPr>
        <p:txBody>
          <a:bodyPr lIns="91425" tIns="91425" rIns="91425" bIns="91425" anchor="t" anchorCtr="0">
            <a:noAutofit/>
          </a:bodyPr>
          <a:lstStyle/>
          <a:p>
            <a:pPr marL="342900" marR="0" lvl="0" indent="177800" algn="l" rtl="0">
              <a:lnSpc>
                <a:spcPct val="100000"/>
              </a:lnSpc>
              <a:spcBef>
                <a:spcPts val="0"/>
              </a:spcBef>
              <a:spcAft>
                <a:spcPts val="0"/>
              </a:spcAft>
              <a:buClr>
                <a:schemeClr val="dk1"/>
              </a:buClr>
              <a:buSzPct val="100000"/>
              <a:buFont typeface="Arial"/>
              <a:buChar char="•"/>
            </a:pPr>
            <a:r>
              <a:rPr lang="es-ES" sz="2200" b="0" i="0" u="none" strike="noStrike" cap="none" noProof="0" dirty="0" smtClean="0">
                <a:solidFill>
                  <a:schemeClr val="dk1"/>
                </a:solidFill>
                <a:latin typeface="Calibri"/>
                <a:ea typeface="Calibri"/>
                <a:cs typeface="Calibri"/>
                <a:sym typeface="Calibri"/>
              </a:rPr>
              <a:t>Los empleadores potenciales a menudo revisan páginas de </a:t>
            </a:r>
            <a:r>
              <a:rPr lang="es-ES" sz="2200" b="0" i="0" u="none" strike="noStrike" cap="none" noProof="0" dirty="0" err="1" smtClean="0">
                <a:solidFill>
                  <a:schemeClr val="dk1"/>
                </a:solidFill>
                <a:latin typeface="Calibri"/>
                <a:ea typeface="Calibri"/>
                <a:cs typeface="Calibri"/>
                <a:sym typeface="Calibri"/>
              </a:rPr>
              <a:t>Facebook</a:t>
            </a:r>
            <a:r>
              <a:rPr lang="es-ES" sz="2200" b="0" i="0" u="none" strike="noStrike" cap="none" noProof="0" dirty="0" smtClean="0">
                <a:solidFill>
                  <a:schemeClr val="dk1"/>
                </a:solidFill>
                <a:latin typeface="Calibri"/>
                <a:ea typeface="Calibri"/>
                <a:cs typeface="Calibri"/>
                <a:sym typeface="Calibri"/>
              </a:rPr>
              <a:t>.</a:t>
            </a:r>
          </a:p>
          <a:p>
            <a:pPr lvl="0" indent="38100">
              <a:spcBef>
                <a:spcPts val="0"/>
              </a:spcBef>
              <a:buClr>
                <a:schemeClr val="dk1"/>
              </a:buClr>
            </a:pPr>
            <a:r>
              <a:rPr lang="es-ES" dirty="0" smtClean="0"/>
              <a:t>La información privada ya no es privada</a:t>
            </a:r>
            <a:r>
              <a:rPr lang="es-ES" sz="2200" b="0" i="0" u="none" strike="noStrike" cap="none" noProof="0" dirty="0" smtClean="0">
                <a:solidFill>
                  <a:schemeClr val="dk1"/>
                </a:solidFill>
                <a:latin typeface="Calibri"/>
                <a:ea typeface="Calibri"/>
                <a:cs typeface="Calibri"/>
                <a:sym typeface="Calibri"/>
              </a:rPr>
              <a:t>, por </a:t>
            </a:r>
            <a:r>
              <a:rPr lang="es-ES" dirty="0" smtClean="0"/>
              <a:t>defecto</a:t>
            </a:r>
            <a:r>
              <a:rPr lang="es-ES" sz="2200" b="0" i="0" u="none" strike="noStrike" cap="none" noProof="0" dirty="0" smtClean="0">
                <a:solidFill>
                  <a:schemeClr val="dk1"/>
                </a:solidFill>
                <a:latin typeface="Calibri"/>
                <a:ea typeface="Calibri"/>
                <a:cs typeface="Calibri"/>
                <a:sym typeface="Calibri"/>
              </a:rPr>
              <a:t>. Si quiere que su información sea privada, debe tomar medidas para que así sea.</a:t>
            </a:r>
          </a:p>
          <a:p>
            <a:pPr marL="342900" marR="0" lvl="0" indent="38100" algn="l" rtl="0">
              <a:lnSpc>
                <a:spcPct val="100000"/>
              </a:lnSpc>
              <a:spcBef>
                <a:spcPts val="0"/>
              </a:spcBef>
              <a:spcAft>
                <a:spcPts val="0"/>
              </a:spcAft>
              <a:buClr>
                <a:schemeClr val="dk1"/>
              </a:buClr>
              <a:buSzPct val="100000"/>
              <a:buFont typeface="Arial"/>
              <a:buChar char="•"/>
            </a:pPr>
            <a:r>
              <a:rPr lang="es-ES" sz="2200" b="0" i="0" u="none" strike="noStrike" cap="none" noProof="0" dirty="0" smtClean="0">
                <a:solidFill>
                  <a:schemeClr val="dk1"/>
                </a:solidFill>
                <a:latin typeface="Calibri"/>
                <a:ea typeface="Calibri"/>
                <a:cs typeface="Calibri"/>
                <a:sym typeface="Calibri"/>
              </a:rPr>
              <a:t>Es fácil compartir y republicar contenido digital.</a:t>
            </a:r>
          </a:p>
          <a:p>
            <a:pPr marL="342900" marR="0" lvl="0" indent="38100" algn="l" rtl="0">
              <a:lnSpc>
                <a:spcPct val="100000"/>
              </a:lnSpc>
              <a:spcBef>
                <a:spcPts val="0"/>
              </a:spcBef>
              <a:spcAft>
                <a:spcPts val="0"/>
              </a:spcAft>
              <a:buClr>
                <a:schemeClr val="dk1"/>
              </a:buClr>
              <a:buSzPct val="100000"/>
              <a:buFont typeface="Arial"/>
              <a:buChar char="•"/>
            </a:pPr>
            <a:r>
              <a:rPr lang="es-ES" sz="2200" b="0" i="0" u="none" strike="noStrike" cap="none" noProof="0" dirty="0" smtClean="0">
                <a:solidFill>
                  <a:schemeClr val="dk1"/>
                </a:solidFill>
                <a:latin typeface="Calibri"/>
                <a:ea typeface="Calibri"/>
                <a:cs typeface="Calibri"/>
                <a:sym typeface="Calibri"/>
              </a:rPr>
              <a:t>Su reputación en línea tiene repercusiones fuera de línea.</a:t>
            </a:r>
            <a:endParaRPr lang="es-ES" sz="2200" b="0" i="0" u="none" strike="noStrike" cap="none" noProof="0" dirty="0">
              <a:solidFill>
                <a:schemeClr val="dk1"/>
              </a:solidFill>
              <a:latin typeface="Calibri"/>
              <a:ea typeface="Calibri"/>
              <a:cs typeface="Calibri"/>
              <a:sym typeface="Calibri"/>
            </a:endParaRPr>
          </a:p>
        </p:txBody>
      </p:sp>
      <p:sp>
        <p:nvSpPr>
          <p:cNvPr id="402" name="Shape 402"/>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20</a:t>
            </a:fld>
            <a:endParaRPr lang="en-US" sz="1400" b="0" i="0" u="none" strike="noStrike" cap="none">
              <a:solidFill>
                <a:srgbClr val="000000"/>
              </a:solidFill>
              <a:latin typeface="Arial"/>
              <a:ea typeface="Arial"/>
              <a:cs typeface="Arial"/>
              <a:sym typeface="Arial"/>
            </a:endParaRPr>
          </a:p>
        </p:txBody>
      </p:sp>
      <p:pic>
        <p:nvPicPr>
          <p:cNvPr id="403" name="Shape 403"/>
          <p:cNvPicPr preferRelativeResize="0"/>
          <p:nvPr/>
        </p:nvPicPr>
        <p:blipFill rotWithShape="1">
          <a:blip r:embed="rId3">
            <a:alphaModFix/>
          </a:blip>
          <a:srcRect/>
          <a:stretch/>
        </p:blipFill>
        <p:spPr>
          <a:xfrm>
            <a:off x="719875" y="2163847"/>
            <a:ext cx="3470700" cy="3183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ctrTitle" idx="4294967295"/>
          </p:nvPr>
        </p:nvSpPr>
        <p:spPr>
          <a:xfrm>
            <a:off x="685800" y="1589102"/>
            <a:ext cx="7543800" cy="325810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6600" b="0" i="0" u="none" strike="noStrike" cap="none" noProof="0" dirty="0" smtClean="0">
                <a:solidFill>
                  <a:schemeClr val="dk2"/>
                </a:solidFill>
                <a:latin typeface="Cambria"/>
                <a:ea typeface="Cambria"/>
                <a:cs typeface="Cambria"/>
                <a:sym typeface="Cambria"/>
              </a:rPr>
              <a:t>Recursos digitales para los padres de familia</a:t>
            </a:r>
            <a:endParaRPr lang="es-ES" sz="6600" b="0" i="0" u="none" strike="noStrike" cap="none" noProof="0" dirty="0">
              <a:solidFill>
                <a:schemeClr val="dk2"/>
              </a:solidFill>
              <a:latin typeface="Cambria"/>
              <a:ea typeface="Cambria"/>
              <a:cs typeface="Cambria"/>
              <a:sym typeface="Cambria"/>
            </a:endParaRPr>
          </a:p>
        </p:txBody>
      </p:sp>
      <p:pic>
        <p:nvPicPr>
          <p:cNvPr id="409" name="Shape 409"/>
          <p:cNvPicPr preferRelativeResize="0"/>
          <p:nvPr/>
        </p:nvPicPr>
        <p:blipFill>
          <a:blip r:embed="rId3">
            <a:alphaModFix/>
          </a:blip>
          <a:stretch>
            <a:fillRect/>
          </a:stretch>
        </p:blipFill>
        <p:spPr>
          <a:xfrm>
            <a:off x="4780625" y="3755950"/>
            <a:ext cx="3242614" cy="2594100"/>
          </a:xfrm>
          <a:prstGeom prst="rect">
            <a:avLst/>
          </a:prstGeom>
          <a:noFill/>
          <a:ln>
            <a:noFill/>
          </a:ln>
        </p:spPr>
      </p:pic>
      <p:sp>
        <p:nvSpPr>
          <p:cNvPr id="410" name="Shape 410"/>
          <p:cNvSpPr>
            <a:spLocks noGrp="1"/>
          </p:cNvSpPr>
          <p:nvPr>
            <p:ph type="sldNum" idx="12"/>
          </p:nvPr>
        </p:nvSpPr>
        <p:spPr>
          <a:xfrm>
            <a:off x="8531788" y="5953760"/>
            <a:ext cx="548700" cy="396300"/>
          </a:xfrm>
          <a:prstGeom prst="bracketPair">
            <a:avLst/>
          </a:prstGeom>
        </p:spPr>
        <p:txBody>
          <a:bodyPr lIns="0" tIns="0" rIns="0" bIns="0" anchor="ctr"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21</a:t>
            </a:fld>
            <a:endParaRPr lang="en-US"/>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457200" y="274650"/>
            <a:ext cx="6239700" cy="1143000"/>
          </a:xfrm>
          <a:prstGeom prst="rect">
            <a:avLst/>
          </a:prstGeom>
          <a:noFill/>
          <a:ln>
            <a:noFill/>
          </a:ln>
        </p:spPr>
        <p:txBody>
          <a:bodyPr lIns="91425" tIns="45700" rIns="91425" bIns="45700" anchor="ctr" anchorCtr="0">
            <a:noAutofit/>
          </a:bodyPr>
          <a:lstStyle/>
          <a:p>
            <a:pPr lvl="0">
              <a:buSzPct val="25000"/>
            </a:pPr>
            <a:r>
              <a:rPr lang="es-ES" dirty="0" smtClean="0"/>
              <a:t>Recursos adicionales</a:t>
            </a:r>
            <a:endParaRPr lang="es-ES" sz="3600" b="0" i="0" u="none" strike="noStrike" cap="none" noProof="0" dirty="0">
              <a:solidFill>
                <a:schemeClr val="dk2"/>
              </a:solidFill>
              <a:latin typeface="Cambria"/>
              <a:ea typeface="Cambria"/>
              <a:cs typeface="Cambria"/>
              <a:sym typeface="Cambria"/>
            </a:endParaRPr>
          </a:p>
        </p:txBody>
      </p:sp>
      <p:sp>
        <p:nvSpPr>
          <p:cNvPr id="445" name="Shape 445"/>
          <p:cNvSpPr txBox="1">
            <a:spLocks noGrp="1"/>
          </p:cNvSpPr>
          <p:nvPr>
            <p:ph type="body" idx="4294967295"/>
          </p:nvPr>
        </p:nvSpPr>
        <p:spPr>
          <a:xfrm>
            <a:off x="599625" y="1806325"/>
            <a:ext cx="6127199" cy="3552600"/>
          </a:xfrm>
          <a:prstGeom prst="rect">
            <a:avLst/>
          </a:prstGeom>
          <a:noFill/>
          <a:ln>
            <a:noFill/>
          </a:ln>
        </p:spPr>
        <p:txBody>
          <a:bodyPr lIns="91425" tIns="45700" rIns="91425" bIns="45700" anchor="t" anchorCtr="0">
            <a:noAutofit/>
          </a:bodyPr>
          <a:lstStyle/>
          <a:p>
            <a:pPr marL="342900" marR="0" lvl="0" indent="-228600" algn="l" rtl="0">
              <a:lnSpc>
                <a:spcPct val="100000"/>
              </a:lnSpc>
              <a:spcBef>
                <a:spcPts val="0"/>
              </a:spcBef>
              <a:spcAft>
                <a:spcPts val="0"/>
              </a:spcAft>
              <a:buClr>
                <a:schemeClr val="accent1"/>
              </a:buClr>
              <a:buSzPct val="100000"/>
              <a:buFont typeface="Arial"/>
              <a:buChar char="•"/>
            </a:pPr>
            <a:r>
              <a:rPr lang="es-ES" sz="2200" b="0" i="0" u="sng" strike="noStrike" cap="none" noProof="0" dirty="0" err="1" smtClean="0">
                <a:solidFill>
                  <a:schemeClr val="hlink"/>
                </a:solidFill>
                <a:latin typeface="Calibri"/>
                <a:ea typeface="Calibri"/>
                <a:cs typeface="Calibri"/>
                <a:sym typeface="Calibri"/>
                <a:hlinkClick r:id="rId3"/>
              </a:rPr>
              <a:t>How</a:t>
            </a:r>
            <a:r>
              <a:rPr lang="es-ES" sz="2200" b="0" i="0" u="sng" strike="noStrike" cap="none" noProof="0" dirty="0" smtClean="0">
                <a:solidFill>
                  <a:schemeClr val="hlink"/>
                </a:solidFill>
                <a:latin typeface="Calibri"/>
                <a:ea typeface="Calibri"/>
                <a:cs typeface="Calibri"/>
                <a:sym typeface="Calibri"/>
                <a:hlinkClick r:id="rId3"/>
              </a:rPr>
              <a:t> </a:t>
            </a:r>
            <a:r>
              <a:rPr lang="es-ES" sz="2200" b="0" i="0" u="sng" strike="noStrike" cap="none" noProof="0" dirty="0" err="1" smtClean="0">
                <a:solidFill>
                  <a:schemeClr val="hlink"/>
                </a:solidFill>
                <a:latin typeface="Calibri"/>
                <a:ea typeface="Calibri"/>
                <a:cs typeface="Calibri"/>
                <a:sym typeface="Calibri"/>
                <a:hlinkClick r:id="rId3"/>
              </a:rPr>
              <a:t>Computer</a:t>
            </a:r>
            <a:r>
              <a:rPr lang="es-ES" sz="2200" b="0" i="0" u="sng" strike="noStrike" cap="none" noProof="0" dirty="0" smtClean="0">
                <a:solidFill>
                  <a:schemeClr val="hlink"/>
                </a:solidFill>
                <a:latin typeface="Calibri"/>
                <a:ea typeface="Calibri"/>
                <a:cs typeface="Calibri"/>
                <a:sym typeface="Calibri"/>
                <a:hlinkClick r:id="rId3"/>
              </a:rPr>
              <a:t> </a:t>
            </a:r>
            <a:r>
              <a:rPr lang="es-ES" sz="2200" b="0" i="0" u="sng" strike="noStrike" cap="none" noProof="0" dirty="0" err="1" smtClean="0">
                <a:solidFill>
                  <a:schemeClr val="hlink"/>
                </a:solidFill>
                <a:latin typeface="Calibri"/>
                <a:ea typeface="Calibri"/>
                <a:cs typeface="Calibri"/>
                <a:sym typeface="Calibri"/>
                <a:hlinkClick r:id="rId3"/>
              </a:rPr>
              <a:t>Viruses</a:t>
            </a:r>
            <a:r>
              <a:rPr lang="es-ES" sz="2200" b="0" i="0" u="sng" strike="noStrike" cap="none" noProof="0" dirty="0" smtClean="0">
                <a:solidFill>
                  <a:schemeClr val="hlink"/>
                </a:solidFill>
                <a:latin typeface="Calibri"/>
                <a:ea typeface="Calibri"/>
                <a:cs typeface="Calibri"/>
                <a:sym typeface="Calibri"/>
                <a:hlinkClick r:id="rId3"/>
              </a:rPr>
              <a:t> </a:t>
            </a:r>
            <a:r>
              <a:rPr lang="es-ES" sz="2200" b="0" i="0" u="sng" strike="noStrike" cap="none" noProof="0" dirty="0" err="1" smtClean="0">
                <a:solidFill>
                  <a:schemeClr val="hlink"/>
                </a:solidFill>
                <a:latin typeface="Calibri"/>
                <a:ea typeface="Calibri"/>
                <a:cs typeface="Calibri"/>
                <a:sym typeface="Calibri"/>
                <a:hlinkClick r:id="rId3"/>
              </a:rPr>
              <a:t>Work</a:t>
            </a:r>
            <a:endParaRPr lang="es-ES" sz="2200" b="0" i="0" u="sng" strike="noStrike" cap="none" noProof="0" dirty="0" smtClean="0">
              <a:solidFill>
                <a:schemeClr val="hlink"/>
              </a:solidFill>
              <a:latin typeface="Calibri"/>
              <a:ea typeface="Calibri"/>
              <a:cs typeface="Calibri"/>
              <a:sym typeface="Calibri"/>
              <a:hlinkClick r:id="rId3"/>
            </a:endParaRPr>
          </a:p>
          <a:p>
            <a:pPr marL="342900" marR="0" lvl="0" indent="-228600" algn="l" rtl="0">
              <a:lnSpc>
                <a:spcPct val="100000"/>
              </a:lnSpc>
              <a:spcBef>
                <a:spcPts val="0"/>
              </a:spcBef>
              <a:spcAft>
                <a:spcPts val="0"/>
              </a:spcAft>
              <a:buClr>
                <a:schemeClr val="accent1"/>
              </a:buClr>
              <a:buSzPct val="100000"/>
              <a:buFont typeface="Arial"/>
              <a:buChar char="•"/>
            </a:pPr>
            <a:r>
              <a:rPr lang="es-ES" sz="2200" b="0" i="0" u="sng" strike="noStrike" cap="none" noProof="0" dirty="0" smtClean="0">
                <a:solidFill>
                  <a:schemeClr val="hlink"/>
                </a:solidFill>
                <a:latin typeface="Calibri"/>
                <a:ea typeface="Calibri"/>
                <a:cs typeface="Calibri"/>
                <a:sym typeface="Calibri"/>
                <a:hlinkClick r:id="rId4"/>
              </a:rPr>
              <a:t>Como los virus informáticos Trabajo</a:t>
            </a:r>
          </a:p>
          <a:p>
            <a:pPr marL="342900" marR="0" lvl="0" indent="-228600" algn="l" rtl="0">
              <a:lnSpc>
                <a:spcPct val="100000"/>
              </a:lnSpc>
              <a:spcBef>
                <a:spcPts val="440"/>
              </a:spcBef>
              <a:spcAft>
                <a:spcPts val="0"/>
              </a:spcAft>
              <a:buClr>
                <a:schemeClr val="accent1"/>
              </a:buClr>
              <a:buSzPct val="100000"/>
              <a:buFont typeface="Arial"/>
              <a:buChar char="•"/>
            </a:pPr>
            <a:r>
              <a:rPr lang="es-ES" sz="2200" b="0" i="0" u="sng" strike="noStrike" cap="none" noProof="0" dirty="0" err="1" smtClean="0">
                <a:solidFill>
                  <a:schemeClr val="hlink"/>
                </a:solidFill>
                <a:latin typeface="Calibri"/>
                <a:ea typeface="Calibri"/>
                <a:cs typeface="Calibri"/>
                <a:sym typeface="Calibri"/>
                <a:hlinkClick r:id="rId5"/>
              </a:rPr>
              <a:t>How</a:t>
            </a:r>
            <a:r>
              <a:rPr lang="es-ES" sz="2200" b="0" i="0" u="sng" strike="noStrike" cap="none" noProof="0" dirty="0" smtClean="0">
                <a:solidFill>
                  <a:schemeClr val="hlink"/>
                </a:solidFill>
                <a:latin typeface="Calibri"/>
                <a:ea typeface="Calibri"/>
                <a:cs typeface="Calibri"/>
                <a:sym typeface="Calibri"/>
                <a:hlinkClick r:id="rId5"/>
              </a:rPr>
              <a:t> Spyware Works</a:t>
            </a:r>
          </a:p>
          <a:p>
            <a:pPr marL="342900" marR="0" lvl="0" indent="-228600" algn="l" rtl="0">
              <a:lnSpc>
                <a:spcPct val="100000"/>
              </a:lnSpc>
              <a:spcBef>
                <a:spcPts val="440"/>
              </a:spcBef>
              <a:spcAft>
                <a:spcPts val="0"/>
              </a:spcAft>
              <a:buClr>
                <a:schemeClr val="accent1"/>
              </a:buClr>
              <a:buSzPct val="100000"/>
              <a:buFont typeface="Arial"/>
              <a:buChar char="•"/>
            </a:pPr>
            <a:r>
              <a:rPr lang="es-ES" sz="2200" b="0" i="0" u="sng" strike="noStrike" cap="none" noProof="0" dirty="0" smtClean="0">
                <a:solidFill>
                  <a:schemeClr val="hlink"/>
                </a:solidFill>
                <a:latin typeface="Calibri"/>
                <a:ea typeface="Calibri"/>
                <a:cs typeface="Calibri"/>
                <a:sym typeface="Calibri"/>
                <a:hlinkClick r:id="rId6"/>
              </a:rPr>
              <a:t>Cómo funciona el software espía</a:t>
            </a:r>
          </a:p>
          <a:p>
            <a:pPr marL="342900" marR="0" lvl="0" indent="-228600" algn="l" rtl="0">
              <a:lnSpc>
                <a:spcPct val="100000"/>
              </a:lnSpc>
              <a:spcBef>
                <a:spcPts val="440"/>
              </a:spcBef>
              <a:spcAft>
                <a:spcPts val="0"/>
              </a:spcAft>
              <a:buClr>
                <a:schemeClr val="accent1"/>
              </a:buClr>
              <a:buSzPct val="100000"/>
              <a:buFont typeface="Arial"/>
              <a:buChar char="•"/>
            </a:pPr>
            <a:r>
              <a:rPr lang="es-ES" sz="2200" b="0" i="0" u="sng" strike="noStrike" cap="none" noProof="0" dirty="0" err="1" smtClean="0">
                <a:solidFill>
                  <a:schemeClr val="hlink"/>
                </a:solidFill>
                <a:latin typeface="Calibri"/>
                <a:ea typeface="Calibri"/>
                <a:cs typeface="Calibri"/>
                <a:sym typeface="Calibri"/>
                <a:hlinkClick r:id="rId7"/>
              </a:rPr>
              <a:t>Common</a:t>
            </a:r>
            <a:r>
              <a:rPr lang="es-ES" sz="2200" b="0" i="0" u="sng" strike="noStrike" cap="none" noProof="0" dirty="0" smtClean="0">
                <a:solidFill>
                  <a:schemeClr val="hlink"/>
                </a:solidFill>
                <a:latin typeface="Calibri"/>
                <a:ea typeface="Calibri"/>
                <a:cs typeface="Calibri"/>
                <a:sym typeface="Calibri"/>
                <a:hlinkClick r:id="rId7"/>
              </a:rPr>
              <a:t> </a:t>
            </a:r>
            <a:r>
              <a:rPr lang="es-ES" sz="2200" b="0" i="0" u="sng" strike="noStrike" cap="none" noProof="0" dirty="0" err="1" smtClean="0">
                <a:solidFill>
                  <a:schemeClr val="hlink"/>
                </a:solidFill>
                <a:latin typeface="Calibri"/>
                <a:ea typeface="Calibri"/>
                <a:cs typeface="Calibri"/>
                <a:sym typeface="Calibri"/>
                <a:hlinkClick r:id="rId7"/>
              </a:rPr>
              <a:t>Sense</a:t>
            </a:r>
            <a:r>
              <a:rPr lang="es-ES" sz="2200" b="0" i="0" u="sng" strike="noStrike" cap="none" noProof="0" dirty="0" smtClean="0">
                <a:solidFill>
                  <a:schemeClr val="hlink"/>
                </a:solidFill>
                <a:latin typeface="Calibri"/>
                <a:ea typeface="Calibri"/>
                <a:cs typeface="Calibri"/>
                <a:sym typeface="Calibri"/>
                <a:hlinkClick r:id="rId7"/>
              </a:rPr>
              <a:t> Media</a:t>
            </a:r>
            <a:r>
              <a:rPr lang="es-ES" noProof="0" dirty="0" smtClean="0"/>
              <a:t> (inglés y español)</a:t>
            </a:r>
          </a:p>
          <a:p>
            <a:pPr marL="342900" marR="0" lvl="0" indent="-228600" algn="l" rtl="0">
              <a:lnSpc>
                <a:spcPct val="100000"/>
              </a:lnSpc>
              <a:spcBef>
                <a:spcPts val="440"/>
              </a:spcBef>
              <a:spcAft>
                <a:spcPts val="0"/>
              </a:spcAft>
              <a:buClr>
                <a:schemeClr val="accent1"/>
              </a:buClr>
              <a:buSzPct val="100000"/>
              <a:buFont typeface="Arial"/>
              <a:buChar char="•"/>
            </a:pPr>
            <a:r>
              <a:rPr lang="es-ES" u="sng" noProof="0" dirty="0" err="1" smtClean="0">
                <a:solidFill>
                  <a:schemeClr val="hlink"/>
                </a:solidFill>
                <a:hlinkClick r:id="rId8"/>
              </a:rPr>
              <a:t>Netsmartz</a:t>
            </a:r>
            <a:r>
              <a:rPr lang="es-ES" u="sng" noProof="0" dirty="0" smtClean="0">
                <a:solidFill>
                  <a:schemeClr val="hlink"/>
                </a:solidFill>
                <a:hlinkClick r:id="rId8"/>
              </a:rPr>
              <a:t> for </a:t>
            </a:r>
            <a:r>
              <a:rPr lang="es-ES" u="sng" noProof="0" dirty="0" err="1" smtClean="0">
                <a:solidFill>
                  <a:schemeClr val="hlink"/>
                </a:solidFill>
                <a:hlinkClick r:id="rId8"/>
              </a:rPr>
              <a:t>Parents</a:t>
            </a:r>
            <a:r>
              <a:rPr lang="es-ES" dirty="0" smtClean="0"/>
              <a:t> (inglés y español)</a:t>
            </a:r>
            <a:endParaRPr lang="es-ES" noProof="0" dirty="0" smtClean="0"/>
          </a:p>
          <a:p>
            <a:pPr lvl="0" indent="-228600"/>
            <a:r>
              <a:rPr lang="es-ES" sz="2200" b="0" i="0" u="none" strike="noStrike" cap="none" noProof="0" dirty="0" smtClean="0">
                <a:solidFill>
                  <a:schemeClr val="dk1"/>
                </a:solidFill>
                <a:sym typeface="Calibri"/>
                <a:hlinkClick r:id="rId9"/>
              </a:rPr>
              <a:t>YouTube (Google </a:t>
            </a:r>
            <a:r>
              <a:rPr lang="es-ES" sz="2200" b="0" i="0" u="none" strike="noStrike" cap="none" noProof="0" dirty="0" err="1" smtClean="0">
                <a:solidFill>
                  <a:schemeClr val="dk1"/>
                </a:solidFill>
                <a:sym typeface="Calibri"/>
                <a:hlinkClick r:id="rId9"/>
              </a:rPr>
              <a:t>Help</a:t>
            </a:r>
            <a:r>
              <a:rPr lang="es-ES" sz="2200" b="0" i="0" u="none" strike="noStrike" cap="none" noProof="0" dirty="0" smtClean="0">
                <a:solidFill>
                  <a:schemeClr val="dk1"/>
                </a:solidFill>
                <a:sym typeface="Calibri"/>
                <a:hlinkClick r:id="rId9"/>
              </a:rPr>
              <a:t> </a:t>
            </a:r>
            <a:r>
              <a:rPr lang="es-ES" dirty="0">
                <a:hlinkClick r:id="rId9"/>
              </a:rPr>
              <a:t>español</a:t>
            </a:r>
            <a:r>
              <a:rPr lang="es-ES" sz="2200" b="0" i="0" u="none" strike="noStrike" cap="none" noProof="0" dirty="0" smtClean="0">
                <a:solidFill>
                  <a:schemeClr val="dk1"/>
                </a:solidFill>
                <a:sym typeface="Calibri"/>
                <a:hlinkClick r:id="rId9"/>
              </a:rPr>
              <a:t>)</a:t>
            </a:r>
            <a:endParaRPr lang="es-ES" sz="2200" b="0" i="0" u="none" strike="noStrike" cap="none" noProof="0" dirty="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100000"/>
              <a:buFont typeface="Arial"/>
              <a:buNone/>
            </a:pPr>
            <a:endParaRPr lang="es-ES" sz="2200" b="0" i="0" u="none" strike="noStrike" cap="none" noProof="0" dirty="0">
              <a:solidFill>
                <a:schemeClr val="dk1"/>
              </a:solidFill>
              <a:latin typeface="Calibri"/>
              <a:ea typeface="Calibri"/>
              <a:cs typeface="Calibri"/>
              <a:sym typeface="Calibri"/>
            </a:endParaRPr>
          </a:p>
        </p:txBody>
      </p:sp>
      <p:sp>
        <p:nvSpPr>
          <p:cNvPr id="446" name="Shape 44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22</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Shape 425"/>
          <p:cNvPicPr preferRelativeResize="0"/>
          <p:nvPr/>
        </p:nvPicPr>
        <p:blipFill rotWithShape="1">
          <a:blip r:embed="rId3">
            <a:alphaModFix/>
          </a:blip>
          <a:srcRect/>
          <a:stretch/>
        </p:blipFill>
        <p:spPr>
          <a:xfrm>
            <a:off x="487175" y="831599"/>
            <a:ext cx="7310498" cy="5848424"/>
          </a:xfrm>
          <a:prstGeom prst="rect">
            <a:avLst/>
          </a:prstGeom>
          <a:noFill/>
          <a:ln w="28575" cap="flat" cmpd="sng">
            <a:solidFill>
              <a:srgbClr val="FFFF00"/>
            </a:solidFill>
            <a:prstDash val="solid"/>
            <a:round/>
            <a:headEnd type="none" w="med" len="med"/>
            <a:tailEnd type="none" w="med" len="med"/>
          </a:ln>
        </p:spPr>
      </p:pic>
      <p:sp>
        <p:nvSpPr>
          <p:cNvPr id="426" name="Shape 42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23</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idx="4294967295"/>
          </p:nvPr>
        </p:nvSpPr>
        <p:spPr>
          <a:xfrm>
            <a:off x="457200" y="274650"/>
            <a:ext cx="62397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3600" b="0" i="0" u="none" strike="noStrike" cap="none" noProof="0" dirty="0" smtClean="0">
                <a:solidFill>
                  <a:schemeClr val="dk2"/>
                </a:solidFill>
                <a:latin typeface="Cambria"/>
                <a:ea typeface="Cambria"/>
                <a:cs typeface="Cambria"/>
                <a:sym typeface="Cambria"/>
              </a:rPr>
              <a:t>Preguntas y respuestas</a:t>
            </a:r>
            <a:endParaRPr lang="es-ES" sz="3600" b="0" i="0" u="none" strike="noStrike" cap="none" noProof="0" dirty="0">
              <a:solidFill>
                <a:schemeClr val="dk2"/>
              </a:solidFill>
              <a:latin typeface="Cambria"/>
              <a:ea typeface="Cambria"/>
              <a:cs typeface="Cambria"/>
              <a:sym typeface="Cambria"/>
            </a:endParaRPr>
          </a:p>
        </p:txBody>
      </p:sp>
      <p:pic>
        <p:nvPicPr>
          <p:cNvPr id="432" name="Shape 432"/>
          <p:cNvPicPr preferRelativeResize="0"/>
          <p:nvPr/>
        </p:nvPicPr>
        <p:blipFill rotWithShape="1">
          <a:blip r:embed="rId3">
            <a:alphaModFix/>
          </a:blip>
          <a:srcRect/>
          <a:stretch/>
        </p:blipFill>
        <p:spPr>
          <a:xfrm>
            <a:off x="2229750" y="1873777"/>
            <a:ext cx="3578925" cy="3578900"/>
          </a:xfrm>
          <a:prstGeom prst="rect">
            <a:avLst/>
          </a:prstGeom>
          <a:noFill/>
          <a:ln>
            <a:noFill/>
          </a:ln>
        </p:spPr>
      </p:pic>
      <p:sp>
        <p:nvSpPr>
          <p:cNvPr id="433" name="Shape 43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24</a:t>
            </a:fld>
            <a:endParaRPr lang="en-US"/>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a:spLocks noGrp="1"/>
          </p:cNvSpPr>
          <p:nvPr>
            <p:ph type="sldNum" idx="12"/>
          </p:nvPr>
        </p:nvSpPr>
        <p:spPr>
          <a:xfrm>
            <a:off x="8531788" y="5648960"/>
            <a:ext cx="548700" cy="396300"/>
          </a:xfrm>
          <a:prstGeom prst="bracketPair">
            <a:avLst/>
          </a:prstGeom>
        </p:spPr>
        <p:txBody>
          <a:bodyPr lIns="0" tIns="0" rIns="0" bIns="0" anchor="ctr"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25</a:t>
            </a:fld>
            <a:endParaRPr lang="en-US"/>
          </a:p>
        </p:txBody>
      </p:sp>
      <p:pic>
        <p:nvPicPr>
          <p:cNvPr id="4" name="Picture 3"/>
          <p:cNvPicPr/>
          <p:nvPr/>
        </p:nvPicPr>
        <p:blipFill>
          <a:blip r:embed="rId3"/>
          <a:stretch>
            <a:fillRect/>
          </a:stretch>
        </p:blipFill>
        <p:spPr>
          <a:xfrm>
            <a:off x="1530840" y="1959160"/>
            <a:ext cx="5577840" cy="10058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685800" y="2131950"/>
            <a:ext cx="7543800" cy="2594100"/>
          </a:xfrm>
          <a:prstGeom prst="rect">
            <a:avLst/>
          </a:prstGeom>
        </p:spPr>
        <p:txBody>
          <a:bodyPr lIns="91425" tIns="91425" rIns="91425" bIns="91425" anchor="t" anchorCtr="0">
            <a:noAutofit/>
          </a:bodyPr>
          <a:lstStyle/>
          <a:p>
            <a:pPr lvl="0">
              <a:spcBef>
                <a:spcPts val="0"/>
              </a:spcBef>
              <a:buNone/>
            </a:pPr>
            <a:r>
              <a:rPr lang="es-ES" noProof="0" dirty="0" smtClean="0"/>
              <a:t>Lo esencial de Internet</a:t>
            </a:r>
            <a:endParaRPr lang="es-ES" noProof="0" dirty="0"/>
          </a:p>
        </p:txBody>
      </p:sp>
      <p:pic>
        <p:nvPicPr>
          <p:cNvPr id="198" name="Shape 198"/>
          <p:cNvPicPr preferRelativeResize="0"/>
          <p:nvPr/>
        </p:nvPicPr>
        <p:blipFill>
          <a:blip r:embed="rId3">
            <a:alphaModFix/>
          </a:blip>
          <a:stretch>
            <a:fillRect/>
          </a:stretch>
        </p:blipFill>
        <p:spPr>
          <a:xfrm>
            <a:off x="3778150" y="3384650"/>
            <a:ext cx="3248499" cy="26845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idx="4294967295"/>
          </p:nvPr>
        </p:nvSpPr>
        <p:spPr>
          <a:xfrm>
            <a:off x="457200" y="274650"/>
            <a:ext cx="6239700" cy="1143000"/>
          </a:xfrm>
          <a:prstGeom prst="rect">
            <a:avLst/>
          </a:prstGeom>
          <a:noFill/>
          <a:ln>
            <a:noFill/>
          </a:ln>
        </p:spPr>
        <p:txBody>
          <a:bodyPr lIns="91425" tIns="45700" rIns="91425" bIns="45700" anchor="ctr" anchorCtr="0">
            <a:noAutofit/>
          </a:bodyPr>
          <a:lstStyle/>
          <a:p>
            <a:pPr lvl="0">
              <a:buClr>
                <a:srgbClr val="FF0000"/>
              </a:buClr>
              <a:buSzPct val="25000"/>
            </a:pPr>
            <a:r>
              <a:rPr lang="es-ES" sz="3600" dirty="0" smtClean="0">
                <a:solidFill>
                  <a:srgbClr val="666666"/>
                </a:solidFill>
              </a:rPr>
              <a:t>Pantalla luego de iniciar sesión</a:t>
            </a:r>
            <a:endParaRPr lang="es-ES" sz="3600" b="0" i="0" u="none" strike="noStrike" cap="none" noProof="0" dirty="0">
              <a:solidFill>
                <a:srgbClr val="666666"/>
              </a:solidFill>
              <a:latin typeface="Cambria"/>
              <a:ea typeface="Cambria"/>
              <a:cs typeface="Cambria"/>
              <a:sym typeface="Cambria"/>
            </a:endParaRPr>
          </a:p>
        </p:txBody>
      </p:sp>
      <p:sp>
        <p:nvSpPr>
          <p:cNvPr id="244" name="Shape 244"/>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4</a:t>
            </a:fld>
            <a:endParaRPr lang="en-US" sz="1400" b="0" i="0" u="none" strike="noStrike" cap="none">
              <a:solidFill>
                <a:srgbClr val="000000"/>
              </a:solidFill>
              <a:latin typeface="Arial"/>
              <a:ea typeface="Arial"/>
              <a:cs typeface="Arial"/>
              <a:sym typeface="Arial"/>
            </a:endParaRPr>
          </a:p>
        </p:txBody>
      </p:sp>
      <p:pic>
        <p:nvPicPr>
          <p:cNvPr id="245" name="Shape 245"/>
          <p:cNvPicPr preferRelativeResize="0"/>
          <p:nvPr/>
        </p:nvPicPr>
        <p:blipFill rotWithShape="1">
          <a:blip r:embed="rId3">
            <a:alphaModFix/>
          </a:blip>
          <a:srcRect/>
          <a:stretch/>
        </p:blipFill>
        <p:spPr>
          <a:xfrm>
            <a:off x="629558" y="1189050"/>
            <a:ext cx="7241688" cy="4504199"/>
          </a:xfrm>
          <a:prstGeom prst="rect">
            <a:avLst/>
          </a:prstGeom>
          <a:noFill/>
          <a:ln>
            <a:noFill/>
          </a:ln>
        </p:spPr>
      </p:pic>
      <p:pic>
        <p:nvPicPr>
          <p:cNvPr id="246" name="Shape 246"/>
          <p:cNvPicPr preferRelativeResize="0"/>
          <p:nvPr/>
        </p:nvPicPr>
        <p:blipFill rotWithShape="1">
          <a:blip r:embed="rId4">
            <a:alphaModFix/>
          </a:blip>
          <a:srcRect/>
          <a:stretch/>
        </p:blipFill>
        <p:spPr>
          <a:xfrm>
            <a:off x="1096875" y="5491223"/>
            <a:ext cx="452073" cy="523324"/>
          </a:xfrm>
          <a:prstGeom prst="rect">
            <a:avLst/>
          </a:prstGeom>
          <a:noFill/>
          <a:ln>
            <a:noFill/>
          </a:ln>
        </p:spPr>
      </p:pic>
      <p:pic>
        <p:nvPicPr>
          <p:cNvPr id="247" name="Shape 247"/>
          <p:cNvPicPr preferRelativeResize="0"/>
          <p:nvPr/>
        </p:nvPicPr>
        <p:blipFill rotWithShape="1">
          <a:blip r:embed="rId5">
            <a:alphaModFix/>
          </a:blip>
          <a:srcRect/>
          <a:stretch/>
        </p:blipFill>
        <p:spPr>
          <a:xfrm rot="-9790288" flipH="1">
            <a:off x="792036" y="4215947"/>
            <a:ext cx="2063851" cy="2063879"/>
          </a:xfrm>
          <a:prstGeom prst="rect">
            <a:avLst/>
          </a:prstGeom>
          <a:noFill/>
          <a:ln>
            <a:noFill/>
          </a:ln>
        </p:spPr>
      </p:pic>
      <p:sp>
        <p:nvSpPr>
          <p:cNvPr id="248" name="Shape 248"/>
          <p:cNvSpPr txBox="1"/>
          <p:nvPr/>
        </p:nvSpPr>
        <p:spPr>
          <a:xfrm>
            <a:off x="728850" y="6136625"/>
            <a:ext cx="5696400" cy="496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mbria"/>
              <a:buNone/>
            </a:pPr>
            <a:r>
              <a:rPr lang="es-ES" sz="1800" b="0" i="0" u="none" strike="noStrike" cap="none" dirty="0" smtClean="0">
                <a:solidFill>
                  <a:srgbClr val="000000"/>
                </a:solidFill>
                <a:latin typeface="Calibri"/>
                <a:ea typeface="Calibri"/>
                <a:cs typeface="Calibri"/>
                <a:sym typeface="Calibri"/>
              </a:rPr>
              <a:t>Pulse en la esquina inferior izquierda en Google </a:t>
            </a:r>
            <a:r>
              <a:rPr lang="es-ES" sz="1800" b="0" i="0" u="none" strike="noStrike" cap="none" dirty="0" err="1" smtClean="0">
                <a:solidFill>
                  <a:srgbClr val="000000"/>
                </a:solidFill>
                <a:latin typeface="Calibri"/>
                <a:ea typeface="Calibri"/>
                <a:cs typeface="Calibri"/>
                <a:sym typeface="Calibri"/>
              </a:rPr>
              <a:t>Chrome</a:t>
            </a:r>
            <a:r>
              <a:rPr lang="es-ES" sz="1800" b="0" i="0" u="none" strike="noStrike" cap="none" dirty="0" smtClean="0">
                <a:solidFill>
                  <a:srgbClr val="000000"/>
                </a:solidFill>
                <a:latin typeface="Calibri"/>
                <a:ea typeface="Calibri"/>
                <a:cs typeface="Calibri"/>
                <a:sym typeface="Calibri"/>
              </a:rPr>
              <a:t> </a:t>
            </a:r>
            <a:endParaRPr lang="es-ES" sz="1800" b="0" i="0" u="none" strike="noStrike" cap="none" dirty="0">
              <a:solidFill>
                <a:srgbClr val="000000"/>
              </a:solidFill>
              <a:latin typeface="Calibri"/>
              <a:ea typeface="Calibri"/>
              <a:cs typeface="Calibri"/>
              <a:sym typeface="Calibri"/>
            </a:endParaRPr>
          </a:p>
        </p:txBody>
      </p:sp>
      <p:pic>
        <p:nvPicPr>
          <p:cNvPr id="249" name="Shape 249"/>
          <p:cNvPicPr preferRelativeResize="0"/>
          <p:nvPr/>
        </p:nvPicPr>
        <p:blipFill rotWithShape="1">
          <a:blip r:embed="rId6">
            <a:alphaModFix/>
          </a:blip>
          <a:srcRect/>
          <a:stretch/>
        </p:blipFill>
        <p:spPr>
          <a:xfrm>
            <a:off x="6120585" y="6256312"/>
            <a:ext cx="257100" cy="2571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idx="4294967295"/>
          </p:nvPr>
        </p:nvSpPr>
        <p:spPr>
          <a:xfrm>
            <a:off x="1780075" y="2510850"/>
            <a:ext cx="5967900" cy="9648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Cambria"/>
              <a:buNone/>
            </a:pPr>
            <a:r>
              <a:rPr lang="es-ES" sz="3600" noProof="0" dirty="0" smtClean="0"/>
              <a:t>vs. Búsqueda en </a:t>
            </a:r>
            <a:r>
              <a:rPr lang="es-ES" sz="3600" b="0" i="0" u="none" strike="noStrike" cap="none" noProof="0" dirty="0" smtClean="0">
                <a:solidFill>
                  <a:schemeClr val="dk2"/>
                </a:solidFill>
                <a:latin typeface="Cambria"/>
                <a:ea typeface="Cambria"/>
                <a:cs typeface="Cambria"/>
                <a:sym typeface="Cambria"/>
              </a:rPr>
              <a:t>Google</a:t>
            </a:r>
            <a:endParaRPr lang="es-ES" sz="3600" b="0" i="0" u="none" strike="noStrike" cap="none" noProof="0" dirty="0">
              <a:solidFill>
                <a:schemeClr val="dk2"/>
              </a:solidFill>
              <a:latin typeface="Cambria"/>
              <a:ea typeface="Cambria"/>
              <a:cs typeface="Cambria"/>
              <a:sym typeface="Cambria"/>
            </a:endParaRPr>
          </a:p>
        </p:txBody>
      </p:sp>
      <p:sp>
        <p:nvSpPr>
          <p:cNvPr id="256" name="Shape 256"/>
          <p:cNvSpPr txBox="1">
            <a:spLocks noGrp="1"/>
          </p:cNvSpPr>
          <p:nvPr>
            <p:ph type="body" idx="4294967295"/>
          </p:nvPr>
        </p:nvSpPr>
        <p:spPr>
          <a:xfrm>
            <a:off x="702650" y="3383400"/>
            <a:ext cx="5480700" cy="2828100"/>
          </a:xfrm>
          <a:prstGeom prst="rect">
            <a:avLst/>
          </a:prstGeom>
          <a:noFill/>
          <a:ln>
            <a:noFill/>
          </a:ln>
        </p:spPr>
        <p:txBody>
          <a:bodyPr lIns="91425" tIns="45700" rIns="91425" bIns="45700" anchor="t" anchorCtr="0">
            <a:noAutofit/>
          </a:bodyPr>
          <a:lstStyle/>
          <a:p>
            <a:pPr marL="342900" marR="0" lvl="0" indent="-228600" algn="l" rtl="0">
              <a:lnSpc>
                <a:spcPct val="100000"/>
              </a:lnSpc>
              <a:spcBef>
                <a:spcPts val="0"/>
              </a:spcBef>
              <a:spcAft>
                <a:spcPts val="0"/>
              </a:spcAft>
              <a:buClr>
                <a:schemeClr val="accent1"/>
              </a:buClr>
              <a:buSzPct val="25000"/>
              <a:buFont typeface="Arial"/>
              <a:buNone/>
            </a:pPr>
            <a:endParaRPr lang="es-ES" sz="2200" b="0" i="0" u="none" strike="noStrike" cap="none" noProof="0" smtClean="0">
              <a:solidFill>
                <a:schemeClr val="dk1"/>
              </a:solidFill>
              <a:latin typeface="Calibri"/>
              <a:ea typeface="Calibri"/>
              <a:cs typeface="Calibri"/>
              <a:sym typeface="Calibri"/>
            </a:endParaRPr>
          </a:p>
          <a:p>
            <a:pPr marL="0" marR="0" lvl="0" indent="0" algn="l" rtl="0">
              <a:lnSpc>
                <a:spcPct val="100000"/>
              </a:lnSpc>
              <a:spcBef>
                <a:spcPts val="440"/>
              </a:spcBef>
              <a:spcAft>
                <a:spcPts val="0"/>
              </a:spcAft>
              <a:buClr>
                <a:schemeClr val="accent1"/>
              </a:buClr>
              <a:buSzPct val="25000"/>
              <a:buFont typeface="Arial"/>
              <a:buNone/>
            </a:pPr>
            <a:endParaRPr lang="es-ES" sz="1800" b="0" i="0" u="none" strike="noStrike" cap="none" noProof="0" smtClean="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lang="es-ES" sz="2200" b="0" i="0" u="none" strike="noStrike" cap="none" noProof="0">
              <a:solidFill>
                <a:schemeClr val="dk1"/>
              </a:solidFill>
              <a:latin typeface="Calibri"/>
              <a:ea typeface="Calibri"/>
              <a:cs typeface="Calibri"/>
              <a:sym typeface="Calibri"/>
            </a:endParaRPr>
          </a:p>
        </p:txBody>
      </p:sp>
      <p:pic>
        <p:nvPicPr>
          <p:cNvPr id="257" name="Shape 257"/>
          <p:cNvPicPr preferRelativeResize="0"/>
          <p:nvPr/>
        </p:nvPicPr>
        <p:blipFill rotWithShape="1">
          <a:blip r:embed="rId3">
            <a:alphaModFix/>
          </a:blip>
          <a:srcRect/>
          <a:stretch/>
        </p:blipFill>
        <p:spPr>
          <a:xfrm>
            <a:off x="1322599" y="3517575"/>
            <a:ext cx="5736900" cy="2958000"/>
          </a:xfrm>
          <a:prstGeom prst="rect">
            <a:avLst/>
          </a:prstGeom>
          <a:noFill/>
          <a:ln w="9525" cap="flat" cmpd="sng">
            <a:solidFill>
              <a:srgbClr val="000000"/>
            </a:solidFill>
            <a:prstDash val="solid"/>
            <a:round/>
            <a:headEnd type="none" w="med" len="med"/>
            <a:tailEnd type="none" w="med" len="med"/>
          </a:ln>
        </p:spPr>
      </p:pic>
      <p:pic>
        <p:nvPicPr>
          <p:cNvPr id="258" name="Shape 258"/>
          <p:cNvPicPr preferRelativeResize="0"/>
          <p:nvPr/>
        </p:nvPicPr>
        <p:blipFill rotWithShape="1">
          <a:blip r:embed="rId4">
            <a:alphaModFix/>
          </a:blip>
          <a:srcRect/>
          <a:stretch/>
        </p:blipFill>
        <p:spPr>
          <a:xfrm>
            <a:off x="1182986" y="1252335"/>
            <a:ext cx="5791200" cy="1038300"/>
          </a:xfrm>
          <a:prstGeom prst="rect">
            <a:avLst/>
          </a:prstGeom>
          <a:noFill/>
          <a:ln w="9525" cap="flat" cmpd="sng">
            <a:solidFill>
              <a:srgbClr val="0000FF"/>
            </a:solidFill>
            <a:prstDash val="solid"/>
            <a:round/>
            <a:headEnd type="none" w="med" len="med"/>
            <a:tailEnd type="none" w="med" len="med"/>
          </a:ln>
        </p:spPr>
      </p:pic>
      <p:sp>
        <p:nvSpPr>
          <p:cNvPr id="259" name="Shape 259"/>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5</a:t>
            </a:fld>
            <a:endParaRPr lang="en-US" sz="1400" b="0" i="0" u="none" strike="noStrike" cap="none">
              <a:solidFill>
                <a:srgbClr val="000000"/>
              </a:solidFill>
              <a:latin typeface="Arial"/>
              <a:ea typeface="Arial"/>
              <a:cs typeface="Arial"/>
              <a:sym typeface="Arial"/>
            </a:endParaRPr>
          </a:p>
        </p:txBody>
      </p:sp>
      <p:sp>
        <p:nvSpPr>
          <p:cNvPr id="260" name="Shape 260"/>
          <p:cNvSpPr txBox="1"/>
          <p:nvPr/>
        </p:nvSpPr>
        <p:spPr>
          <a:xfrm>
            <a:off x="320122" y="196773"/>
            <a:ext cx="7367100" cy="11430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Cambria"/>
              <a:buNone/>
            </a:pPr>
            <a:r>
              <a:rPr lang="es-ES" sz="3600" dirty="0" smtClean="0">
                <a:solidFill>
                  <a:schemeClr val="dk2"/>
                </a:solidFill>
                <a:latin typeface="Cambria"/>
                <a:ea typeface="Cambria"/>
                <a:cs typeface="Cambria"/>
                <a:sym typeface="Cambria"/>
              </a:rPr>
              <a:t>La </a:t>
            </a:r>
            <a:r>
              <a:rPr lang="es-ES" sz="3600" b="0" i="0" u="none" strike="noStrike" cap="none" dirty="0" smtClean="0">
                <a:solidFill>
                  <a:schemeClr val="dk2"/>
                </a:solidFill>
                <a:latin typeface="Cambria"/>
                <a:ea typeface="Cambria"/>
                <a:cs typeface="Cambria"/>
                <a:sym typeface="Cambria"/>
              </a:rPr>
              <a:t>barra de direcciones</a:t>
            </a:r>
            <a:endParaRPr lang="es-ES" sz="3600" b="0" i="0" u="none" strike="noStrike" cap="none" dirty="0">
              <a:solidFill>
                <a:schemeClr val="dk2"/>
              </a:solidFill>
              <a:latin typeface="Cambria"/>
              <a:ea typeface="Cambria"/>
              <a:cs typeface="Cambria"/>
              <a:sym typeface="Cambria"/>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idx="4294967295"/>
          </p:nvPr>
        </p:nvSpPr>
        <p:spPr>
          <a:xfrm>
            <a:off x="224850" y="226700"/>
            <a:ext cx="7772400" cy="13624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3200" b="0" i="0" u="none" strike="noStrike" cap="none" noProof="0" dirty="0" smtClean="0">
                <a:solidFill>
                  <a:schemeClr val="dk2"/>
                </a:solidFill>
                <a:latin typeface="Cambria"/>
                <a:ea typeface="Cambria"/>
                <a:cs typeface="Cambria"/>
                <a:sym typeface="Cambria"/>
              </a:rPr>
              <a:t>Practiquemos…con recursos de SAUSD</a:t>
            </a:r>
          </a:p>
          <a:p>
            <a:pPr marL="0" marR="0" lvl="0" indent="0" algn="l" rtl="0">
              <a:lnSpc>
                <a:spcPct val="100000"/>
              </a:lnSpc>
              <a:spcBef>
                <a:spcPts val="0"/>
              </a:spcBef>
              <a:spcAft>
                <a:spcPts val="0"/>
              </a:spcAft>
              <a:buClr>
                <a:schemeClr val="dk2"/>
              </a:buClr>
              <a:buSzPct val="25000"/>
              <a:buFont typeface="Cambria"/>
              <a:buNone/>
            </a:pPr>
            <a:r>
              <a:rPr lang="es-ES" sz="2400" b="0" i="0" u="none" strike="noStrike" cap="none" noProof="0" dirty="0" smtClean="0">
                <a:solidFill>
                  <a:schemeClr val="dk2"/>
                </a:solidFill>
                <a:latin typeface="Cambria"/>
                <a:ea typeface="Cambria"/>
                <a:cs typeface="Cambria"/>
                <a:sym typeface="Cambria"/>
              </a:rPr>
              <a:t>Recursos en línea para usted y su familia</a:t>
            </a:r>
            <a:endParaRPr lang="es-ES" sz="2400" b="0" i="0" u="none" strike="noStrike" cap="none" noProof="0" dirty="0">
              <a:solidFill>
                <a:schemeClr val="dk2"/>
              </a:solidFill>
              <a:latin typeface="Cambria"/>
              <a:ea typeface="Cambria"/>
              <a:cs typeface="Cambria"/>
              <a:sym typeface="Cambria"/>
            </a:endParaRPr>
          </a:p>
        </p:txBody>
      </p:sp>
      <p:sp>
        <p:nvSpPr>
          <p:cNvPr id="266" name="Shape 266"/>
          <p:cNvSpPr txBox="1">
            <a:spLocks noGrp="1"/>
          </p:cNvSpPr>
          <p:nvPr>
            <p:ph type="body" idx="4294967295"/>
          </p:nvPr>
        </p:nvSpPr>
        <p:spPr>
          <a:xfrm>
            <a:off x="230820" y="1545850"/>
            <a:ext cx="8301056" cy="498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s-ES" sz="1800" b="0" i="0" u="none" strike="noStrike" cap="none" noProof="0" dirty="0" smtClean="0">
                <a:solidFill>
                  <a:schemeClr val="dk1"/>
                </a:solidFill>
                <a:latin typeface="Calibri"/>
                <a:ea typeface="Calibri"/>
                <a:cs typeface="Calibri"/>
                <a:sym typeface="Calibri"/>
              </a:rPr>
              <a:t>Escriba </a:t>
            </a:r>
            <a:r>
              <a:rPr lang="es-ES" sz="1800" b="0" i="0" u="sng" strike="noStrike" cap="none" noProof="0" dirty="0" smtClean="0">
                <a:solidFill>
                  <a:schemeClr val="hlink"/>
                </a:solidFill>
                <a:latin typeface="Calibri"/>
                <a:ea typeface="Calibri"/>
                <a:cs typeface="Calibri"/>
                <a:sym typeface="Calibri"/>
                <a:hlinkClick r:id="rId3"/>
              </a:rPr>
              <a:t>www.sausd.us</a:t>
            </a:r>
            <a:r>
              <a:rPr lang="es-ES" sz="1800" b="0" i="0" u="sng" strike="noStrike" cap="none" noProof="0" dirty="0" smtClean="0">
                <a:solidFill>
                  <a:schemeClr val="hlink"/>
                </a:solidFill>
                <a:latin typeface="Calibri"/>
                <a:ea typeface="Calibri"/>
                <a:cs typeface="Calibri"/>
                <a:sym typeface="Calibri"/>
              </a:rPr>
              <a:t> </a:t>
            </a:r>
            <a:r>
              <a:rPr lang="es-ES" sz="1800" b="1" i="0" u="none" strike="noStrike" cap="none" noProof="0" dirty="0" smtClean="0">
                <a:solidFill>
                  <a:schemeClr val="dk1"/>
                </a:solidFill>
                <a:latin typeface="Calibri"/>
                <a:ea typeface="Calibri"/>
                <a:cs typeface="Calibri"/>
                <a:sym typeface="Calibri"/>
              </a:rPr>
              <a:t> </a:t>
            </a:r>
            <a:r>
              <a:rPr lang="es-ES" sz="1800" b="0" i="0" u="none" strike="noStrike" cap="none" noProof="0" dirty="0" smtClean="0">
                <a:solidFill>
                  <a:schemeClr val="dk1"/>
                </a:solidFill>
                <a:latin typeface="Calibri"/>
                <a:ea typeface="Calibri"/>
                <a:cs typeface="Calibri"/>
                <a:sym typeface="Calibri"/>
              </a:rPr>
              <a:t> en la barra de direcciones (esq. superior izquierda de su página)</a:t>
            </a:r>
          </a:p>
          <a:p>
            <a:pPr marL="0" marR="0" lvl="0" indent="0" algn="l" rtl="0">
              <a:lnSpc>
                <a:spcPct val="90000"/>
              </a:lnSpc>
              <a:spcBef>
                <a:spcPts val="0"/>
              </a:spcBef>
              <a:spcAft>
                <a:spcPts val="0"/>
              </a:spcAft>
              <a:buClr>
                <a:schemeClr val="accent1"/>
              </a:buClr>
              <a:buSzPct val="25000"/>
              <a:buFont typeface="Arial"/>
              <a:buNone/>
            </a:pPr>
            <a:endParaRPr lang="es-ES" sz="600" b="0" i="0" u="none" strike="noStrike" cap="none" noProof="0" dirty="0" smtClean="0">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chemeClr val="accent1"/>
              </a:buClr>
              <a:buSzPct val="25000"/>
              <a:buFont typeface="Arial"/>
              <a:buNone/>
            </a:pPr>
            <a:r>
              <a:rPr lang="es-ES" sz="1800" b="0" i="0" u="none" strike="noStrike" cap="none" noProof="0" dirty="0" smtClean="0">
                <a:solidFill>
                  <a:srgbClr val="000000"/>
                </a:solidFill>
                <a:latin typeface="Calibri"/>
                <a:ea typeface="Calibri"/>
                <a:cs typeface="Calibri"/>
                <a:sym typeface="Calibri"/>
              </a:rPr>
              <a:t>Luego oprima </a:t>
            </a:r>
            <a:r>
              <a:rPr lang="es-ES" sz="1800" b="1" i="0" u="none" strike="noStrike" cap="none" noProof="0" dirty="0" err="1" smtClean="0">
                <a:solidFill>
                  <a:srgbClr val="000000"/>
                </a:solidFill>
                <a:latin typeface="Calibri"/>
                <a:ea typeface="Calibri"/>
                <a:cs typeface="Calibri"/>
                <a:sym typeface="Calibri"/>
              </a:rPr>
              <a:t>Enter</a:t>
            </a:r>
            <a:r>
              <a:rPr lang="es-ES" sz="1800" b="1" i="0" u="none" strike="noStrike" cap="none" noProof="0" dirty="0" smtClean="0">
                <a:solidFill>
                  <a:srgbClr val="000000"/>
                </a:solidFill>
                <a:latin typeface="Calibri"/>
                <a:ea typeface="Calibri"/>
                <a:cs typeface="Calibri"/>
                <a:sym typeface="Calibri"/>
              </a:rPr>
              <a:t> </a:t>
            </a:r>
            <a:r>
              <a:rPr lang="es-ES" sz="1800" b="0" i="0" u="none" strike="noStrike" cap="none" noProof="0" dirty="0" smtClean="0">
                <a:solidFill>
                  <a:srgbClr val="000000"/>
                </a:solidFill>
                <a:latin typeface="Calibri"/>
                <a:ea typeface="Calibri"/>
                <a:cs typeface="Calibri"/>
                <a:sym typeface="Calibri"/>
              </a:rPr>
              <a:t>en su teclado luego de poner la dirección del sitio web.  Esta es la página principal para todo el D</a:t>
            </a:r>
            <a:r>
              <a:rPr lang="pt-BR" sz="1800" b="0" i="0" u="none" strike="noStrike" cap="none" noProof="0" dirty="0" smtClean="0">
                <a:solidFill>
                  <a:srgbClr val="000000"/>
                </a:solidFill>
                <a:latin typeface="Calibri"/>
                <a:ea typeface="Calibri"/>
                <a:cs typeface="Calibri"/>
                <a:sym typeface="Calibri"/>
              </a:rPr>
              <a:t>istrito Escolar Unificado de Santa Ana</a:t>
            </a:r>
            <a:r>
              <a:rPr lang="es-ES" sz="1800" b="0" i="0" u="none" strike="noStrike" cap="none" noProof="0" dirty="0" smtClean="0">
                <a:solidFill>
                  <a:srgbClr val="000000"/>
                </a:solidFill>
                <a:latin typeface="Calibri"/>
                <a:ea typeface="Calibri"/>
                <a:cs typeface="Calibri"/>
                <a:sym typeface="Calibri"/>
              </a:rPr>
              <a:t>.</a:t>
            </a:r>
          </a:p>
        </p:txBody>
      </p:sp>
      <p:pic>
        <p:nvPicPr>
          <p:cNvPr id="267" name="Shape 267"/>
          <p:cNvPicPr preferRelativeResize="0"/>
          <p:nvPr/>
        </p:nvPicPr>
        <p:blipFill rotWithShape="1">
          <a:blip r:embed="rId4">
            <a:alphaModFix/>
          </a:blip>
          <a:srcRect/>
          <a:stretch/>
        </p:blipFill>
        <p:spPr>
          <a:xfrm>
            <a:off x="309173" y="2698225"/>
            <a:ext cx="6622223" cy="3597649"/>
          </a:xfrm>
          <a:prstGeom prst="rect">
            <a:avLst/>
          </a:prstGeom>
          <a:noFill/>
          <a:ln w="9525" cap="flat" cmpd="sng">
            <a:solidFill>
              <a:srgbClr val="000000"/>
            </a:solidFill>
            <a:prstDash val="solid"/>
            <a:round/>
            <a:headEnd type="none" w="med" len="med"/>
            <a:tailEnd type="none" w="med" len="med"/>
          </a:ln>
        </p:spPr>
      </p:pic>
      <p:sp>
        <p:nvSpPr>
          <p:cNvPr id="268" name="Shape 26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6</a:t>
            </a:fld>
            <a:endParaRPr lang="en-US"/>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idx="4294967295"/>
          </p:nvPr>
        </p:nvSpPr>
        <p:spPr>
          <a:xfrm>
            <a:off x="391625" y="143495"/>
            <a:ext cx="6297899" cy="8495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3600" b="0" i="0" u="none" strike="noStrike" cap="none" noProof="0" dirty="0" smtClean="0">
                <a:solidFill>
                  <a:schemeClr val="dk2"/>
                </a:solidFill>
                <a:latin typeface="Cambria"/>
                <a:ea typeface="Cambria"/>
                <a:cs typeface="Cambria"/>
                <a:sym typeface="Cambria"/>
              </a:rPr>
              <a:t>Preferencias de idioma</a:t>
            </a:r>
            <a:endParaRPr lang="es-ES" sz="3600" b="0" i="0" u="none" strike="noStrike" cap="none" noProof="0" dirty="0">
              <a:solidFill>
                <a:schemeClr val="dk2"/>
              </a:solidFill>
              <a:latin typeface="Cambria"/>
              <a:ea typeface="Cambria"/>
              <a:cs typeface="Cambria"/>
              <a:sym typeface="Cambria"/>
            </a:endParaRPr>
          </a:p>
        </p:txBody>
      </p:sp>
      <p:sp>
        <p:nvSpPr>
          <p:cNvPr id="274" name="Shape 274"/>
          <p:cNvSpPr txBox="1"/>
          <p:nvPr/>
        </p:nvSpPr>
        <p:spPr>
          <a:xfrm>
            <a:off x="482183" y="846175"/>
            <a:ext cx="7223634" cy="990000"/>
          </a:xfrm>
          <a:prstGeom prst="rect">
            <a:avLst/>
          </a:prstGeom>
          <a:noFill/>
          <a:ln>
            <a:noFill/>
          </a:ln>
        </p:spPr>
        <p:txBody>
          <a:bodyPr lIns="91425" tIns="91425" rIns="91425" bIns="91425" anchor="ctr" anchorCtr="0">
            <a:noAutofit/>
          </a:bodyPr>
          <a:lstStyle/>
          <a:p>
            <a:pPr marL="457200" marR="0" lvl="0" indent="-342900" algn="l" rtl="0">
              <a:lnSpc>
                <a:spcPct val="100000"/>
              </a:lnSpc>
              <a:spcBef>
                <a:spcPts val="0"/>
              </a:spcBef>
              <a:spcAft>
                <a:spcPts val="0"/>
              </a:spcAft>
              <a:buClr>
                <a:srgbClr val="000000"/>
              </a:buClr>
              <a:buSzPct val="100000"/>
              <a:buFont typeface="Calibri"/>
              <a:buAutoNum type="arabicPeriod"/>
            </a:pPr>
            <a:r>
              <a:rPr lang="es-ES" sz="1800" b="0" i="0" u="none" strike="noStrike" cap="none" dirty="0" smtClean="0">
                <a:solidFill>
                  <a:srgbClr val="000000"/>
                </a:solidFill>
                <a:latin typeface="Calibri"/>
                <a:ea typeface="Calibri"/>
                <a:cs typeface="Calibri"/>
                <a:sym typeface="Calibri"/>
              </a:rPr>
              <a:t>Pulse en “</a:t>
            </a:r>
            <a:r>
              <a:rPr lang="es-ES" sz="1800" b="0" i="1" u="none" strike="noStrike" cap="none" dirty="0" err="1" smtClean="0">
                <a:solidFill>
                  <a:srgbClr val="000000"/>
                </a:solidFill>
                <a:latin typeface="Calibri"/>
                <a:ea typeface="Calibri"/>
                <a:cs typeface="Calibri"/>
                <a:sym typeface="Calibri"/>
              </a:rPr>
              <a:t>Choose</a:t>
            </a:r>
            <a:r>
              <a:rPr lang="es-ES" sz="1800" b="0" i="1" u="none" strike="noStrike" cap="none" dirty="0" smtClean="0">
                <a:solidFill>
                  <a:srgbClr val="000000"/>
                </a:solidFill>
                <a:latin typeface="Calibri"/>
                <a:ea typeface="Calibri"/>
                <a:cs typeface="Calibri"/>
                <a:sym typeface="Calibri"/>
              </a:rPr>
              <a:t> </a:t>
            </a:r>
            <a:r>
              <a:rPr lang="es-ES" sz="1800" b="0" i="1" u="none" strike="noStrike" cap="none" dirty="0" err="1" smtClean="0">
                <a:solidFill>
                  <a:srgbClr val="000000"/>
                </a:solidFill>
                <a:latin typeface="Calibri"/>
                <a:ea typeface="Calibri"/>
                <a:cs typeface="Calibri"/>
                <a:sym typeface="Calibri"/>
              </a:rPr>
              <a:t>Language</a:t>
            </a:r>
            <a:r>
              <a:rPr lang="es-ES" sz="1800" b="0" i="0" u="none" strike="noStrike" cap="none" dirty="0" smtClean="0">
                <a:solidFill>
                  <a:srgbClr val="000000"/>
                </a:solidFill>
                <a:latin typeface="Calibri"/>
                <a:ea typeface="Calibri"/>
                <a:cs typeface="Calibri"/>
                <a:sym typeface="Calibri"/>
              </a:rPr>
              <a:t>” en la parte superior derecha de la página.</a:t>
            </a:r>
          </a:p>
          <a:p>
            <a:pPr marL="457200" marR="0" lvl="0" indent="-342900" algn="l" rtl="0">
              <a:lnSpc>
                <a:spcPct val="100000"/>
              </a:lnSpc>
              <a:spcBef>
                <a:spcPts val="0"/>
              </a:spcBef>
              <a:spcAft>
                <a:spcPts val="0"/>
              </a:spcAft>
              <a:buClr>
                <a:srgbClr val="000000"/>
              </a:buClr>
              <a:buSzPct val="100000"/>
              <a:buFont typeface="Calibri"/>
              <a:buAutoNum type="arabicPeriod"/>
            </a:pPr>
            <a:r>
              <a:rPr lang="es-ES" sz="1800" b="0" i="0" u="none" strike="noStrike" cap="none" dirty="0" smtClean="0">
                <a:solidFill>
                  <a:srgbClr val="000000"/>
                </a:solidFill>
                <a:latin typeface="Calibri"/>
                <a:ea typeface="Calibri"/>
                <a:cs typeface="Calibri"/>
                <a:sym typeface="Calibri"/>
              </a:rPr>
              <a:t>Seleccione y pulse en “</a:t>
            </a:r>
            <a:r>
              <a:rPr lang="es-ES" sz="1800" b="0" i="1" u="none" strike="noStrike" cap="none" dirty="0" smtClean="0">
                <a:solidFill>
                  <a:srgbClr val="000000"/>
                </a:solidFill>
                <a:latin typeface="Calibri"/>
                <a:ea typeface="Calibri"/>
                <a:cs typeface="Calibri"/>
                <a:sym typeface="Calibri"/>
              </a:rPr>
              <a:t>English </a:t>
            </a:r>
            <a:r>
              <a:rPr lang="es-ES" sz="1800" b="0" i="1" u="none" strike="noStrike" cap="none" dirty="0" err="1" smtClean="0">
                <a:solidFill>
                  <a:srgbClr val="000000"/>
                </a:solidFill>
                <a:latin typeface="Calibri"/>
                <a:ea typeface="Calibri"/>
                <a:cs typeface="Calibri"/>
                <a:sym typeface="Calibri"/>
              </a:rPr>
              <a:t>to</a:t>
            </a:r>
            <a:r>
              <a:rPr lang="es-ES" sz="1800" b="0" i="1" u="none" strike="noStrike" cap="none" dirty="0" smtClean="0">
                <a:solidFill>
                  <a:srgbClr val="000000"/>
                </a:solidFill>
                <a:latin typeface="Calibri"/>
                <a:ea typeface="Calibri"/>
                <a:cs typeface="Calibri"/>
                <a:sym typeface="Calibri"/>
              </a:rPr>
              <a:t> </a:t>
            </a:r>
            <a:r>
              <a:rPr lang="es-ES" sz="1800" b="0" i="1" u="none" strike="noStrike" cap="none" dirty="0" err="1" smtClean="0">
                <a:solidFill>
                  <a:srgbClr val="000000"/>
                </a:solidFill>
                <a:latin typeface="Calibri"/>
                <a:ea typeface="Calibri"/>
                <a:cs typeface="Calibri"/>
                <a:sym typeface="Calibri"/>
              </a:rPr>
              <a:t>Spanish</a:t>
            </a:r>
            <a:r>
              <a:rPr lang="es-ES" sz="1800" b="0" i="0" u="none" strike="noStrike" cap="none" dirty="0" smtClean="0">
                <a:solidFill>
                  <a:srgbClr val="000000"/>
                </a:solidFill>
                <a:latin typeface="Calibri"/>
                <a:ea typeface="Calibri"/>
                <a:cs typeface="Calibri"/>
                <a:sym typeface="Calibri"/>
              </a:rPr>
              <a:t>”</a:t>
            </a:r>
            <a:endParaRPr lang="es-ES" sz="1800" b="0" i="0" u="none" strike="noStrike" cap="none" dirty="0">
              <a:solidFill>
                <a:srgbClr val="000000"/>
              </a:solidFill>
              <a:latin typeface="Calibri"/>
              <a:ea typeface="Calibri"/>
              <a:cs typeface="Calibri"/>
              <a:sym typeface="Calibri"/>
            </a:endParaRPr>
          </a:p>
        </p:txBody>
      </p:sp>
      <p:pic>
        <p:nvPicPr>
          <p:cNvPr id="275" name="Shape 275"/>
          <p:cNvPicPr preferRelativeResize="0"/>
          <p:nvPr/>
        </p:nvPicPr>
        <p:blipFill rotWithShape="1">
          <a:blip r:embed="rId3">
            <a:alphaModFix/>
          </a:blip>
          <a:srcRect/>
          <a:stretch/>
        </p:blipFill>
        <p:spPr>
          <a:xfrm>
            <a:off x="231198" y="2182924"/>
            <a:ext cx="7995899" cy="4497700"/>
          </a:xfrm>
          <a:prstGeom prst="rect">
            <a:avLst/>
          </a:prstGeom>
          <a:noFill/>
          <a:ln w="9525" cap="flat" cmpd="sng">
            <a:solidFill>
              <a:srgbClr val="000000"/>
            </a:solidFill>
            <a:prstDash val="solid"/>
            <a:round/>
            <a:headEnd type="none" w="med" len="med"/>
            <a:tailEnd type="none" w="med" len="med"/>
          </a:ln>
        </p:spPr>
      </p:pic>
      <p:sp>
        <p:nvSpPr>
          <p:cNvPr id="276" name="Shape 27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7</a:t>
            </a:fld>
            <a:endParaRPr lang="en-US"/>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3600" b="0" i="0" u="none" strike="noStrike" cap="none" noProof="0" dirty="0" smtClean="0">
                <a:solidFill>
                  <a:schemeClr val="dk2"/>
                </a:solidFill>
                <a:latin typeface="Cambria"/>
                <a:ea typeface="Cambria"/>
                <a:cs typeface="Cambria"/>
                <a:sym typeface="Cambria"/>
              </a:rPr>
              <a:t>Encuentre la página de la escuela </a:t>
            </a:r>
            <a:br>
              <a:rPr lang="es-ES" sz="3600" b="0" i="0" u="none" strike="noStrike" cap="none" noProof="0" dirty="0" smtClean="0">
                <a:solidFill>
                  <a:schemeClr val="dk2"/>
                </a:solidFill>
                <a:latin typeface="Cambria"/>
                <a:ea typeface="Cambria"/>
                <a:cs typeface="Cambria"/>
                <a:sym typeface="Cambria"/>
              </a:rPr>
            </a:br>
            <a:r>
              <a:rPr lang="es-ES" sz="3600" b="0" i="0" u="none" strike="noStrike" cap="none" noProof="0" dirty="0" smtClean="0">
                <a:solidFill>
                  <a:schemeClr val="dk2"/>
                </a:solidFill>
                <a:latin typeface="Cambria"/>
                <a:ea typeface="Cambria"/>
                <a:cs typeface="Cambria"/>
                <a:sym typeface="Cambria"/>
              </a:rPr>
              <a:t>de su hijo/a</a:t>
            </a:r>
            <a:endParaRPr lang="es-ES" sz="3600" b="0" i="0" u="none" strike="noStrike" cap="none" noProof="0" dirty="0">
              <a:solidFill>
                <a:schemeClr val="dk2"/>
              </a:solidFill>
              <a:latin typeface="Cambria"/>
              <a:ea typeface="Cambria"/>
              <a:cs typeface="Cambria"/>
              <a:sym typeface="Cambria"/>
            </a:endParaRPr>
          </a:p>
        </p:txBody>
      </p:sp>
      <p:sp>
        <p:nvSpPr>
          <p:cNvPr id="282" name="Shape 282"/>
          <p:cNvSpPr txBox="1">
            <a:spLocks noGrp="1"/>
          </p:cNvSpPr>
          <p:nvPr>
            <p:ph type="body" idx="4294967295"/>
          </p:nvPr>
        </p:nvSpPr>
        <p:spPr>
          <a:xfrm>
            <a:off x="457200" y="1417650"/>
            <a:ext cx="7619999" cy="4983300"/>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s-ES" sz="1800" b="0" i="0" u="none" strike="noStrike" cap="none" noProof="0" dirty="0" smtClean="0">
                <a:solidFill>
                  <a:schemeClr val="dk1"/>
                </a:solidFill>
                <a:latin typeface="Calibri"/>
                <a:ea typeface="Calibri"/>
                <a:cs typeface="Calibri"/>
                <a:sym typeface="Calibri"/>
              </a:rPr>
              <a:t>Pulse en </a:t>
            </a:r>
            <a:r>
              <a:rPr lang="es-ES" sz="1800" b="1" i="0" u="none" strike="noStrike" cap="none" noProof="0" dirty="0" smtClean="0">
                <a:solidFill>
                  <a:schemeClr val="dk1"/>
                </a:solidFill>
                <a:latin typeface="Calibri"/>
                <a:ea typeface="Calibri"/>
                <a:cs typeface="Calibri"/>
                <a:sym typeface="Calibri"/>
              </a:rPr>
              <a:t>SCHOOLS</a:t>
            </a:r>
            <a:r>
              <a:rPr lang="es-ES" sz="1800" b="0" i="0" u="none" strike="noStrike" cap="none" noProof="0" dirty="0" smtClean="0">
                <a:solidFill>
                  <a:schemeClr val="dk1"/>
                </a:solidFill>
                <a:latin typeface="Calibri"/>
                <a:ea typeface="Calibri"/>
                <a:cs typeface="Calibri"/>
                <a:sym typeface="Calibri"/>
              </a:rPr>
              <a:t>  </a:t>
            </a:r>
            <a:endParaRPr lang="es-ES" sz="1800" b="0" i="0" u="none" strike="noStrike" cap="none" noProof="0" dirty="0">
              <a:solidFill>
                <a:schemeClr val="dk1"/>
              </a:solidFill>
              <a:latin typeface="Calibri"/>
              <a:ea typeface="Calibri"/>
              <a:cs typeface="Calibri"/>
              <a:sym typeface="Calibri"/>
            </a:endParaRPr>
          </a:p>
        </p:txBody>
      </p:sp>
      <p:pic>
        <p:nvPicPr>
          <p:cNvPr id="283" name="Shape 283"/>
          <p:cNvPicPr preferRelativeResize="0"/>
          <p:nvPr/>
        </p:nvPicPr>
        <p:blipFill rotWithShape="1">
          <a:blip r:embed="rId3">
            <a:alphaModFix/>
          </a:blip>
          <a:srcRect/>
          <a:stretch/>
        </p:blipFill>
        <p:spPr>
          <a:xfrm>
            <a:off x="457200" y="2093650"/>
            <a:ext cx="7202974" cy="4213473"/>
          </a:xfrm>
          <a:prstGeom prst="rect">
            <a:avLst/>
          </a:prstGeom>
          <a:noFill/>
          <a:ln w="9525" cap="flat" cmpd="sng">
            <a:solidFill>
              <a:srgbClr val="000000"/>
            </a:solidFill>
            <a:prstDash val="solid"/>
            <a:round/>
            <a:headEnd type="none" w="med" len="med"/>
            <a:tailEnd type="none" w="med" len="med"/>
          </a:ln>
        </p:spPr>
      </p:pic>
      <p:sp>
        <p:nvSpPr>
          <p:cNvPr id="284" name="Shape 284"/>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8</a:t>
            </a:fld>
            <a:endParaRPr lang="en-US"/>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s-ES" sz="3600" b="0" i="0" u="none" strike="noStrike" cap="none" noProof="0" dirty="0" smtClean="0">
                <a:solidFill>
                  <a:schemeClr val="dk2"/>
                </a:solidFill>
                <a:latin typeface="Cambria"/>
                <a:ea typeface="Cambria"/>
                <a:cs typeface="Cambria"/>
                <a:sym typeface="Cambria"/>
              </a:rPr>
              <a:t>Encuentre el nombre de su escuela</a:t>
            </a:r>
            <a:endParaRPr lang="es-ES" sz="3600" b="0" i="0" u="none" strike="noStrike" cap="none" noProof="0" dirty="0">
              <a:solidFill>
                <a:schemeClr val="dk2"/>
              </a:solidFill>
              <a:latin typeface="Cambria"/>
              <a:ea typeface="Cambria"/>
              <a:cs typeface="Cambria"/>
              <a:sym typeface="Cambria"/>
            </a:endParaRPr>
          </a:p>
        </p:txBody>
      </p:sp>
      <p:sp>
        <p:nvSpPr>
          <p:cNvPr id="290" name="Shape 290"/>
          <p:cNvSpPr txBox="1">
            <a:spLocks noGrp="1"/>
          </p:cNvSpPr>
          <p:nvPr>
            <p:ph type="body" idx="4294967295"/>
          </p:nvPr>
        </p:nvSpPr>
        <p:spPr>
          <a:xfrm>
            <a:off x="457200" y="1208575"/>
            <a:ext cx="7619999" cy="5192100"/>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accent1"/>
              </a:buClr>
              <a:buSzPct val="100000"/>
              <a:buFont typeface="Arial"/>
              <a:buChar char="•"/>
            </a:pPr>
            <a:r>
              <a:rPr lang="es-ES" sz="1800" b="0" i="0" u="none" strike="noStrike" cap="none" noProof="0" dirty="0" smtClean="0">
                <a:solidFill>
                  <a:schemeClr val="dk1"/>
                </a:solidFill>
                <a:latin typeface="Calibri"/>
                <a:ea typeface="Calibri"/>
                <a:cs typeface="Calibri"/>
                <a:sym typeface="Calibri"/>
              </a:rPr>
              <a:t>Pulse en el triángulo para abrir la lista de los nombres de las escuelas.</a:t>
            </a:r>
          </a:p>
          <a:p>
            <a:pPr marL="457200" lvl="0" indent="-342900">
              <a:spcBef>
                <a:spcPts val="0"/>
              </a:spcBef>
            </a:pPr>
            <a:r>
              <a:rPr lang="es-ES" sz="1800" dirty="0" smtClean="0"/>
              <a:t>Pulse en el nombre de la escuela de su hijo/a</a:t>
            </a:r>
            <a:r>
              <a:rPr lang="es-ES" sz="1800" b="0" i="0" u="none" strike="noStrike" cap="none" noProof="0" dirty="0" smtClean="0">
                <a:solidFill>
                  <a:schemeClr val="dk1"/>
                </a:solidFill>
                <a:latin typeface="Calibri"/>
                <a:ea typeface="Calibri"/>
                <a:cs typeface="Calibri"/>
                <a:sym typeface="Calibri"/>
              </a:rPr>
              <a:t>.</a:t>
            </a:r>
          </a:p>
          <a:p>
            <a:pPr marL="914400" marR="0" lvl="1" indent="-342900" algn="l" rtl="0">
              <a:lnSpc>
                <a:spcPct val="100000"/>
              </a:lnSpc>
              <a:spcBef>
                <a:spcPts val="0"/>
              </a:spcBef>
              <a:spcAft>
                <a:spcPts val="0"/>
              </a:spcAft>
              <a:buClr>
                <a:schemeClr val="accent2"/>
              </a:buClr>
              <a:buSzPct val="100000"/>
              <a:buFont typeface="Arial"/>
              <a:buChar char="•"/>
            </a:pPr>
            <a:r>
              <a:rPr lang="es-ES" sz="1800" b="0" i="0" u="none" strike="noStrike" cap="none" noProof="0" dirty="0" smtClean="0">
                <a:solidFill>
                  <a:schemeClr val="dk1"/>
                </a:solidFill>
                <a:latin typeface="Calibri"/>
                <a:ea typeface="Calibri"/>
                <a:cs typeface="Calibri"/>
                <a:sym typeface="Calibri"/>
              </a:rPr>
              <a:t>Las escuelas están en orden alfabético.</a:t>
            </a:r>
          </a:p>
          <a:p>
            <a:pPr marL="457200" lvl="0" indent="-342900">
              <a:spcBef>
                <a:spcPts val="0"/>
              </a:spcBef>
            </a:pPr>
            <a:r>
              <a:rPr lang="es-ES" sz="1800" dirty="0" smtClean="0"/>
              <a:t>Pulse en el botón</a:t>
            </a:r>
            <a:r>
              <a:rPr lang="es-ES" sz="1800" b="0" i="0" u="none" strike="noStrike" cap="none" noProof="0" dirty="0" smtClean="0">
                <a:solidFill>
                  <a:schemeClr val="dk1"/>
                </a:solidFill>
                <a:latin typeface="Calibri"/>
                <a:ea typeface="Calibri"/>
                <a:cs typeface="Calibri"/>
                <a:sym typeface="Calibri"/>
              </a:rPr>
              <a:t>                  una vez que haya encontrado el nombre de la escuela.</a:t>
            </a:r>
            <a:endParaRPr lang="es-ES" sz="1800" b="0" i="0" u="none" strike="noStrike" cap="none" noProof="0" dirty="0">
              <a:solidFill>
                <a:schemeClr val="dk1"/>
              </a:solidFill>
              <a:latin typeface="Calibri"/>
              <a:ea typeface="Calibri"/>
              <a:cs typeface="Calibri"/>
              <a:sym typeface="Calibri"/>
            </a:endParaRPr>
          </a:p>
        </p:txBody>
      </p:sp>
      <p:pic>
        <p:nvPicPr>
          <p:cNvPr id="291" name="Shape 291"/>
          <p:cNvPicPr preferRelativeResize="0"/>
          <p:nvPr/>
        </p:nvPicPr>
        <p:blipFill rotWithShape="1">
          <a:blip r:embed="rId3">
            <a:alphaModFix/>
          </a:blip>
          <a:srcRect/>
          <a:stretch/>
        </p:blipFill>
        <p:spPr>
          <a:xfrm>
            <a:off x="457187" y="2749450"/>
            <a:ext cx="7878923" cy="3923048"/>
          </a:xfrm>
          <a:prstGeom prst="rect">
            <a:avLst/>
          </a:prstGeom>
          <a:noFill/>
          <a:ln w="9525" cap="flat" cmpd="sng">
            <a:solidFill>
              <a:srgbClr val="000000"/>
            </a:solidFill>
            <a:prstDash val="solid"/>
            <a:round/>
            <a:headEnd type="none" w="med" len="med"/>
            <a:tailEnd type="none" w="med" len="med"/>
          </a:ln>
        </p:spPr>
      </p:pic>
      <p:sp>
        <p:nvSpPr>
          <p:cNvPr id="292" name="Shape 292"/>
          <p:cNvSpPr txBox="1"/>
          <p:nvPr/>
        </p:nvSpPr>
        <p:spPr>
          <a:xfrm>
            <a:off x="2679735" y="2183447"/>
            <a:ext cx="824400" cy="309000"/>
          </a:xfrm>
          <a:prstGeom prst="rect">
            <a:avLst/>
          </a:prstGeom>
          <a:solidFill>
            <a:srgbClr val="434343"/>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Submit</a:t>
            </a:r>
          </a:p>
        </p:txBody>
      </p:sp>
      <p:sp>
        <p:nvSpPr>
          <p:cNvPr id="293" name="Shape 29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9</a:t>
            </a:fld>
            <a:endParaRPr lang="en-US"/>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Adjacency">
  <a:themeElements>
    <a:clrScheme name="Custom 14">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6884</TotalTime>
  <Words>1227</Words>
  <Application>Microsoft Office PowerPoint</Application>
  <PresentationFormat>On-screen Show (4:3)</PresentationFormat>
  <Paragraphs>188</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Cabin</vt:lpstr>
      <vt:lpstr>Georgia</vt:lpstr>
      <vt:lpstr>Cambria</vt:lpstr>
      <vt:lpstr>Merriweather Sans</vt:lpstr>
      <vt:lpstr>Permanent Marker</vt:lpstr>
      <vt:lpstr>Adjacency</vt:lpstr>
      <vt:lpstr>Adjacency</vt:lpstr>
      <vt:lpstr>PowerPoint Presentation</vt:lpstr>
      <vt:lpstr>PowerPoint Presentation</vt:lpstr>
      <vt:lpstr>Lo esencial de Internet</vt:lpstr>
      <vt:lpstr>Pantalla luego de iniciar sesión</vt:lpstr>
      <vt:lpstr>vs. Búsqueda en Google</vt:lpstr>
      <vt:lpstr>Practiquemos…con recursos de SAUSD Recursos en línea para usted y su familia</vt:lpstr>
      <vt:lpstr>Preferencias de idioma</vt:lpstr>
      <vt:lpstr>Encuentre la página de la escuela  de su hijo/a</vt:lpstr>
      <vt:lpstr>Encuentre el nombre de su escuela</vt:lpstr>
      <vt:lpstr>Aprenda sobre la escuela de su hijo/a Tengamos una Búsqueda del Tesoro...</vt:lpstr>
      <vt:lpstr>Regrese al sitio principal del Distrito</vt:lpstr>
      <vt:lpstr>Recursos para padres de SAUSD  </vt:lpstr>
      <vt:lpstr>Seguridad e identidad en Internet</vt:lpstr>
      <vt:lpstr>Lo que es un URL</vt:lpstr>
      <vt:lpstr>Abra el mundo digital</vt:lpstr>
      <vt:lpstr>Cómo permanecer seguros en línea</vt:lpstr>
      <vt:lpstr>Compras en línea seguras</vt:lpstr>
      <vt:lpstr>Cómo se propagan los virus y los programas espía (spyware)</vt:lpstr>
      <vt:lpstr>Su huella digital</vt:lpstr>
      <vt:lpstr>Proteja su identidad en línea</vt:lpstr>
      <vt:lpstr>Recursos digitales para los padres de familia</vt:lpstr>
      <vt:lpstr>Recursos adicionales</vt:lpstr>
      <vt:lpstr>PowerPoint Presentation</vt:lpstr>
      <vt:lpstr>Preguntas y respuestas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Kling, Anne</dc:creator>
  <cp:lastModifiedBy>Fast, Juanita</cp:lastModifiedBy>
  <cp:revision>16</cp:revision>
  <dcterms:modified xsi:type="dcterms:W3CDTF">2016-03-17T20:50:51Z</dcterms:modified>
</cp:coreProperties>
</file>